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20.jpg" ContentType="image/jpeg"/>
  <Override PartName="/ppt/media/image21.jpg" ContentType="image/jpeg"/>
  <Override PartName="/ppt/media/image22.jpg" ContentType="image/jpeg"/>
  <Override PartName="/ppt/media/image23.jpg" ContentType="image/jpeg"/>
  <Override PartName="/ppt/media/image24.jpg" ContentType="image/jpeg"/>
  <Override PartName="/ppt/media/image25.JP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35.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56" r:id="rId2"/>
    <p:sldId id="257" r:id="rId3"/>
    <p:sldId id="258" r:id="rId4"/>
    <p:sldId id="259" r:id="rId5"/>
    <p:sldId id="260" r:id="rId6"/>
    <p:sldId id="309" r:id="rId7"/>
    <p:sldId id="303" r:id="rId8"/>
    <p:sldId id="301" r:id="rId9"/>
    <p:sldId id="302" r:id="rId10"/>
    <p:sldId id="294" r:id="rId11"/>
    <p:sldId id="304" r:id="rId12"/>
    <p:sldId id="296" r:id="rId13"/>
    <p:sldId id="300" r:id="rId14"/>
    <p:sldId id="299" r:id="rId15"/>
    <p:sldId id="264" r:id="rId16"/>
    <p:sldId id="291" r:id="rId17"/>
    <p:sldId id="297" r:id="rId18"/>
    <p:sldId id="298" r:id="rId19"/>
    <p:sldId id="272" r:id="rId20"/>
    <p:sldId id="290" r:id="rId21"/>
    <p:sldId id="275" r:id="rId22"/>
    <p:sldId id="276" r:id="rId23"/>
  </p:sldIdLst>
  <p:sldSz cx="18288000" cy="10287000"/>
  <p:notesSz cx="18288000" cy="10287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ukesh Goyal" initials="MG" lastIdx="2" clrIdx="0">
    <p:extLst>
      <p:ext uri="{19B8F6BF-5375-455C-9EA6-DF929625EA0E}">
        <p15:presenceInfo xmlns:p15="http://schemas.microsoft.com/office/powerpoint/2012/main" xmlns="" userId="fd4a456b0155f5d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81" autoAdjust="0"/>
    <p:restoredTop sz="94660"/>
  </p:normalViewPr>
  <p:slideViewPr>
    <p:cSldViewPr>
      <p:cViewPr varScale="1">
        <p:scale>
          <a:sx n="46" d="100"/>
          <a:sy n="46" d="100"/>
        </p:scale>
        <p:origin x="-792" y="-90"/>
      </p:cViewPr>
      <p:guideLst>
        <p:guide orient="horz" pos="2880"/>
        <p:guide pos="2160"/>
      </p:guideLst>
    </p:cSldViewPr>
  </p:slideViewPr>
  <p:notesTextViewPr>
    <p:cViewPr>
      <p:scale>
        <a:sx n="100" d="100"/>
        <a:sy n="100" d="100"/>
      </p:scale>
      <p:origin x="0" y="0"/>
    </p:cViewPr>
  </p:notesTextViewPr>
  <p:sorterViewPr>
    <p:cViewPr varScale="1">
      <p:scale>
        <a:sx n="100" d="100"/>
        <a:sy n="100" d="100"/>
      </p:scale>
      <p:origin x="0" y="-498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1E944D-B84C-4508-98AA-F150FE0D6180}" type="doc">
      <dgm:prSet loTypeId="urn:diagrams.loki3.com/BracketList" loCatId="list" qsTypeId="urn:microsoft.com/office/officeart/2005/8/quickstyle/simple1" qsCatId="simple" csTypeId="urn:microsoft.com/office/officeart/2005/8/colors/colorful5" csCatId="colorful" phldr="1"/>
      <dgm:spPr/>
      <dgm:t>
        <a:bodyPr/>
        <a:lstStyle/>
        <a:p>
          <a:endParaRPr lang="en-US"/>
        </a:p>
      </dgm:t>
    </dgm:pt>
    <dgm:pt modelId="{74CBBBBC-0391-4BA2-8CB3-7EACB9766439}">
      <dgm:prSet phldrT="[Text]"/>
      <dgm:spPr/>
      <dgm:t>
        <a:bodyPr/>
        <a:lstStyle/>
        <a:p>
          <a:r>
            <a:rPr lang="en-US" dirty="0"/>
            <a:t>Tunneling</a:t>
          </a:r>
        </a:p>
      </dgm:t>
    </dgm:pt>
    <dgm:pt modelId="{385221F8-C61C-4044-894D-3A65677A8EF9}" type="parTrans" cxnId="{6CE2DF84-FB37-400D-8256-2B96C7FE13CC}">
      <dgm:prSet/>
      <dgm:spPr/>
      <dgm:t>
        <a:bodyPr/>
        <a:lstStyle/>
        <a:p>
          <a:endParaRPr lang="en-US"/>
        </a:p>
      </dgm:t>
    </dgm:pt>
    <dgm:pt modelId="{4D76B8DA-0AC2-46BB-B01E-D3093A5918DE}" type="sibTrans" cxnId="{6CE2DF84-FB37-400D-8256-2B96C7FE13CC}">
      <dgm:prSet/>
      <dgm:spPr/>
      <dgm:t>
        <a:bodyPr/>
        <a:lstStyle/>
        <a:p>
          <a:endParaRPr lang="en-US"/>
        </a:p>
      </dgm:t>
    </dgm:pt>
    <dgm:pt modelId="{5C2176C0-DB6B-4D11-8A2D-FBC3F4E35A54}">
      <dgm:prSet phldrT="[Text]"/>
      <dgm:spPr/>
      <dgm:t>
        <a:bodyPr/>
        <a:lstStyle/>
        <a:p>
          <a:r>
            <a:rPr lang="en-US" dirty="0"/>
            <a:t> Shotcrete from </a:t>
          </a:r>
          <a:r>
            <a:rPr lang="en-US" dirty="0" err="1"/>
            <a:t>TunelMak</a:t>
          </a:r>
          <a:endParaRPr lang="en-US" dirty="0"/>
        </a:p>
      </dgm:t>
    </dgm:pt>
    <dgm:pt modelId="{D3721DB9-1628-488D-BB93-811F38FEE246}" type="parTrans" cxnId="{54469A7F-63CD-4E68-B625-897FDFE6DFC4}">
      <dgm:prSet/>
      <dgm:spPr/>
      <dgm:t>
        <a:bodyPr/>
        <a:lstStyle/>
        <a:p>
          <a:endParaRPr lang="en-US"/>
        </a:p>
      </dgm:t>
    </dgm:pt>
    <dgm:pt modelId="{7C9FB01E-F021-415C-AC42-DFE9E9B575A8}" type="sibTrans" cxnId="{54469A7F-63CD-4E68-B625-897FDFE6DFC4}">
      <dgm:prSet/>
      <dgm:spPr/>
      <dgm:t>
        <a:bodyPr/>
        <a:lstStyle/>
        <a:p>
          <a:endParaRPr lang="en-US"/>
        </a:p>
      </dgm:t>
    </dgm:pt>
    <dgm:pt modelId="{926C5EA2-28CB-42BD-A436-AD7678EEBB4F}">
      <dgm:prSet phldrT="[Text]"/>
      <dgm:spPr/>
      <dgm:t>
        <a:bodyPr/>
        <a:lstStyle/>
        <a:p>
          <a:r>
            <a:rPr lang="en-US" dirty="0"/>
            <a:t>Mining</a:t>
          </a:r>
        </a:p>
      </dgm:t>
    </dgm:pt>
    <dgm:pt modelId="{E6385942-BB87-4003-B733-37DB66B7AECE}" type="parTrans" cxnId="{E4F79441-302C-4F99-BB42-229A89D70B3D}">
      <dgm:prSet/>
      <dgm:spPr/>
      <dgm:t>
        <a:bodyPr/>
        <a:lstStyle/>
        <a:p>
          <a:endParaRPr lang="en-US"/>
        </a:p>
      </dgm:t>
    </dgm:pt>
    <dgm:pt modelId="{3C76096C-0A0E-470C-A05A-85E041A58CE8}" type="sibTrans" cxnId="{E4F79441-302C-4F99-BB42-229A89D70B3D}">
      <dgm:prSet/>
      <dgm:spPr/>
      <dgm:t>
        <a:bodyPr/>
        <a:lstStyle/>
        <a:p>
          <a:endParaRPr lang="en-US"/>
        </a:p>
      </dgm:t>
    </dgm:pt>
    <dgm:pt modelId="{BBC3AF78-A568-4242-899F-AD841B4F9644}">
      <dgm:prSet phldrT="[Text]"/>
      <dgm:spPr/>
      <dgm:t>
        <a:bodyPr/>
        <a:lstStyle/>
        <a:p>
          <a:r>
            <a:rPr lang="en-US" dirty="0"/>
            <a:t>Shotcrete Machines, Concrete Transport Equipment, Personnel Carrier Equipment, Explosive Charging, Scissor Lifts , Utility vehicles like PC, </a:t>
          </a:r>
          <a:r>
            <a:rPr lang="en-US" dirty="0" err="1"/>
            <a:t>Maint</a:t>
          </a:r>
          <a:r>
            <a:rPr lang="en-US" dirty="0"/>
            <a:t> vehicle from </a:t>
          </a:r>
          <a:r>
            <a:rPr lang="en-US" dirty="0" err="1"/>
            <a:t>TunelMak</a:t>
          </a:r>
          <a:r>
            <a:rPr lang="en-US" dirty="0"/>
            <a:t>    </a:t>
          </a:r>
        </a:p>
      </dgm:t>
    </dgm:pt>
    <dgm:pt modelId="{26D1A1B7-6680-446D-881F-BF8C093A1E08}" type="parTrans" cxnId="{7328A549-F049-4C81-A3DB-D09EBF015484}">
      <dgm:prSet/>
      <dgm:spPr/>
      <dgm:t>
        <a:bodyPr/>
        <a:lstStyle/>
        <a:p>
          <a:endParaRPr lang="en-US"/>
        </a:p>
      </dgm:t>
    </dgm:pt>
    <dgm:pt modelId="{00D39C3F-D5FA-404F-8B93-EE7C3C62997C}" type="sibTrans" cxnId="{7328A549-F049-4C81-A3DB-D09EBF015484}">
      <dgm:prSet/>
      <dgm:spPr/>
      <dgm:t>
        <a:bodyPr/>
        <a:lstStyle/>
        <a:p>
          <a:endParaRPr lang="en-US"/>
        </a:p>
      </dgm:t>
    </dgm:pt>
    <dgm:pt modelId="{94C4D1A3-6623-4C45-AE25-4849BE441EB5}">
      <dgm:prSet phldrT="[Text]"/>
      <dgm:spPr/>
      <dgm:t>
        <a:bodyPr/>
        <a:lstStyle/>
        <a:p>
          <a:r>
            <a:rPr lang="en-US" dirty="0"/>
            <a:t>Infrastructure</a:t>
          </a:r>
        </a:p>
      </dgm:t>
    </dgm:pt>
    <dgm:pt modelId="{DC8C9854-63B6-47E8-943C-FBC07C5D9364}" type="parTrans" cxnId="{2F2BCEEF-51DD-4D8E-83FB-702C51CBE46D}">
      <dgm:prSet/>
      <dgm:spPr/>
      <dgm:t>
        <a:bodyPr/>
        <a:lstStyle/>
        <a:p>
          <a:endParaRPr lang="en-US"/>
        </a:p>
      </dgm:t>
    </dgm:pt>
    <dgm:pt modelId="{E07B5173-5186-4141-8C0B-0920764DF969}" type="sibTrans" cxnId="{2F2BCEEF-51DD-4D8E-83FB-702C51CBE46D}">
      <dgm:prSet/>
      <dgm:spPr/>
      <dgm:t>
        <a:bodyPr/>
        <a:lstStyle/>
        <a:p>
          <a:endParaRPr lang="en-US"/>
        </a:p>
      </dgm:t>
    </dgm:pt>
    <dgm:pt modelId="{CA9BDDB6-75D2-4762-B31C-7AD2090F3E7F}">
      <dgm:prSet phldrT="[Text]"/>
      <dgm:spPr/>
      <dgm:t>
        <a:bodyPr/>
        <a:lstStyle/>
        <a:p>
          <a:r>
            <a:rPr lang="en-US" dirty="0"/>
            <a:t>Concrete</a:t>
          </a:r>
          <a:r>
            <a:rPr lang="en-US" baseline="0" dirty="0"/>
            <a:t> Batching Plant from Eurotech</a:t>
          </a:r>
          <a:endParaRPr lang="en-US" dirty="0"/>
        </a:p>
      </dgm:t>
    </dgm:pt>
    <dgm:pt modelId="{EB6B3627-DCC5-483F-9AB0-177182AA2E21}" type="parTrans" cxnId="{98E6D805-8F84-4E34-9E98-1F5EAB0C7454}">
      <dgm:prSet/>
      <dgm:spPr/>
      <dgm:t>
        <a:bodyPr/>
        <a:lstStyle/>
        <a:p>
          <a:endParaRPr lang="en-US"/>
        </a:p>
      </dgm:t>
    </dgm:pt>
    <dgm:pt modelId="{C94888A2-D844-4BBE-A76B-D961B528A9FB}" type="sibTrans" cxnId="{98E6D805-8F84-4E34-9E98-1F5EAB0C7454}">
      <dgm:prSet/>
      <dgm:spPr/>
      <dgm:t>
        <a:bodyPr/>
        <a:lstStyle/>
        <a:p>
          <a:endParaRPr lang="en-US"/>
        </a:p>
      </dgm:t>
    </dgm:pt>
    <dgm:pt modelId="{428F6CBA-EBD6-47ED-8CF7-18BFC4C8E69E}">
      <dgm:prSet phldrT="[Text]"/>
      <dgm:spPr/>
      <dgm:t>
        <a:bodyPr/>
        <a:lstStyle/>
        <a:p>
          <a:r>
            <a:rPr lang="en-US" dirty="0"/>
            <a:t>Safety Chambers from Aysan</a:t>
          </a:r>
        </a:p>
      </dgm:t>
    </dgm:pt>
    <dgm:pt modelId="{C5D43E1F-4C5C-4587-A8A0-4CDAD8932674}" type="parTrans" cxnId="{BD61DA0F-8E9F-4E72-8219-F9F1562C1E86}">
      <dgm:prSet/>
      <dgm:spPr/>
      <dgm:t>
        <a:bodyPr/>
        <a:lstStyle/>
        <a:p>
          <a:endParaRPr lang="en-IN"/>
        </a:p>
      </dgm:t>
    </dgm:pt>
    <dgm:pt modelId="{49232E33-4F82-49C2-8728-08CCCBE89D9A}" type="sibTrans" cxnId="{BD61DA0F-8E9F-4E72-8219-F9F1562C1E86}">
      <dgm:prSet/>
      <dgm:spPr/>
      <dgm:t>
        <a:bodyPr/>
        <a:lstStyle/>
        <a:p>
          <a:endParaRPr lang="en-IN"/>
        </a:p>
      </dgm:t>
    </dgm:pt>
    <dgm:pt modelId="{EB75771B-A9B9-4277-BB7E-DD7EB06EA957}">
      <dgm:prSet phldrT="[Text]"/>
      <dgm:spPr/>
      <dgm:t>
        <a:bodyPr/>
        <a:lstStyle/>
        <a:p>
          <a:r>
            <a:rPr lang="en-US" dirty="0"/>
            <a:t>Drilling Jumbo from Huatai</a:t>
          </a:r>
        </a:p>
      </dgm:t>
    </dgm:pt>
    <dgm:pt modelId="{ACF5A3A5-B2C4-4A4A-8C6F-5145F2B80C5D}" type="parTrans" cxnId="{749F3E30-A4F8-4D37-8D5D-06CF0BB6D1ED}">
      <dgm:prSet/>
      <dgm:spPr/>
      <dgm:t>
        <a:bodyPr/>
        <a:lstStyle/>
        <a:p>
          <a:endParaRPr lang="en-IN"/>
        </a:p>
      </dgm:t>
    </dgm:pt>
    <dgm:pt modelId="{D28CF757-F046-41BE-839F-8F54349FC3DB}" type="sibTrans" cxnId="{749F3E30-A4F8-4D37-8D5D-06CF0BB6D1ED}">
      <dgm:prSet/>
      <dgm:spPr/>
      <dgm:t>
        <a:bodyPr/>
        <a:lstStyle/>
        <a:p>
          <a:endParaRPr lang="en-IN"/>
        </a:p>
      </dgm:t>
    </dgm:pt>
    <dgm:pt modelId="{F36ABAC0-B702-405A-982A-230253BEBC1C}">
      <dgm:prSet phldrT="[Text]"/>
      <dgm:spPr/>
      <dgm:t>
        <a:bodyPr/>
        <a:lstStyle/>
        <a:p>
          <a:r>
            <a:rPr lang="en-US" dirty="0"/>
            <a:t>LHD  Range 20-45 </a:t>
          </a:r>
          <a:r>
            <a:rPr lang="en-US" dirty="0" err="1"/>
            <a:t>Tonnes</a:t>
          </a:r>
          <a:r>
            <a:rPr lang="en-US" dirty="0"/>
            <a:t> Capacity, LPDT Range 15 </a:t>
          </a:r>
          <a:r>
            <a:rPr lang="en-US" dirty="0" err="1"/>
            <a:t>Tonnes</a:t>
          </a:r>
          <a:r>
            <a:rPr lang="en-US" dirty="0"/>
            <a:t> from King Ant</a:t>
          </a:r>
        </a:p>
      </dgm:t>
    </dgm:pt>
    <dgm:pt modelId="{4015531E-5F48-4292-9020-F7619DA2C83B}" type="parTrans" cxnId="{CFD12724-B7D6-46A4-B209-5B04214C1799}">
      <dgm:prSet/>
      <dgm:spPr/>
      <dgm:t>
        <a:bodyPr/>
        <a:lstStyle/>
        <a:p>
          <a:endParaRPr lang="en-IN"/>
        </a:p>
      </dgm:t>
    </dgm:pt>
    <dgm:pt modelId="{D1B7B931-C466-4A17-A116-CB00CEB4B6A3}" type="sibTrans" cxnId="{CFD12724-B7D6-46A4-B209-5B04214C1799}">
      <dgm:prSet/>
      <dgm:spPr/>
      <dgm:t>
        <a:bodyPr/>
        <a:lstStyle/>
        <a:p>
          <a:endParaRPr lang="en-IN"/>
        </a:p>
      </dgm:t>
    </dgm:pt>
    <dgm:pt modelId="{D6974557-022A-4959-A717-787F84231642}">
      <dgm:prSet phldrT="[Text]"/>
      <dgm:spPr/>
      <dgm:t>
        <a:bodyPr/>
        <a:lstStyle/>
        <a:p>
          <a:r>
            <a:rPr lang="en-US" dirty="0"/>
            <a:t>Drilling  Jumbo, Scaler, DTH, Bolting Jumbo  from  Huatai</a:t>
          </a:r>
        </a:p>
      </dgm:t>
    </dgm:pt>
    <dgm:pt modelId="{9C56F465-54EF-427C-AF17-9B2725C250BB}" type="parTrans" cxnId="{6087FDD9-CB34-424A-8A98-74A61AA508BF}">
      <dgm:prSet/>
      <dgm:spPr/>
      <dgm:t>
        <a:bodyPr/>
        <a:lstStyle/>
        <a:p>
          <a:endParaRPr lang="en-IN"/>
        </a:p>
      </dgm:t>
    </dgm:pt>
    <dgm:pt modelId="{962B9B59-2471-4DAB-AAE0-9E375C36CEE2}" type="sibTrans" cxnId="{6087FDD9-CB34-424A-8A98-74A61AA508BF}">
      <dgm:prSet/>
      <dgm:spPr/>
      <dgm:t>
        <a:bodyPr/>
        <a:lstStyle/>
        <a:p>
          <a:endParaRPr lang="en-IN"/>
        </a:p>
      </dgm:t>
    </dgm:pt>
    <dgm:pt modelId="{DA43CAD7-A1AD-4E1D-999D-580C6D37F1A5}">
      <dgm:prSet phldrT="[Text]"/>
      <dgm:spPr/>
      <dgm:t>
        <a:bodyPr/>
        <a:lstStyle/>
        <a:p>
          <a:r>
            <a:rPr lang="en-US" dirty="0"/>
            <a:t>Small utility support Machines from </a:t>
          </a:r>
          <a:r>
            <a:rPr lang="en-US" dirty="0" err="1"/>
            <a:t>Kovatera</a:t>
          </a:r>
          <a:endParaRPr lang="en-US" dirty="0"/>
        </a:p>
      </dgm:t>
    </dgm:pt>
    <dgm:pt modelId="{FF0220D3-C884-4961-98B0-D29C67DE749E}" type="parTrans" cxnId="{A857D5BE-E36A-41E3-862E-D033400BE70D}">
      <dgm:prSet/>
      <dgm:spPr/>
      <dgm:t>
        <a:bodyPr/>
        <a:lstStyle/>
        <a:p>
          <a:endParaRPr lang="en-IN"/>
        </a:p>
      </dgm:t>
    </dgm:pt>
    <dgm:pt modelId="{FE1C13EC-AE14-4798-87EC-D4430C381D84}" type="sibTrans" cxnId="{A857D5BE-E36A-41E3-862E-D033400BE70D}">
      <dgm:prSet/>
      <dgm:spPr/>
      <dgm:t>
        <a:bodyPr/>
        <a:lstStyle/>
        <a:p>
          <a:endParaRPr lang="en-IN"/>
        </a:p>
      </dgm:t>
    </dgm:pt>
    <dgm:pt modelId="{BF55D851-E77E-4CB5-843E-EC2CC64FE4C4}">
      <dgm:prSet phldrT="[Text]"/>
      <dgm:spPr/>
      <dgm:t>
        <a:bodyPr/>
        <a:lstStyle/>
        <a:p>
          <a:r>
            <a:rPr lang="en-US" dirty="0"/>
            <a:t>Refuge Chambers from Aysan</a:t>
          </a:r>
        </a:p>
      </dgm:t>
    </dgm:pt>
    <dgm:pt modelId="{B070D8B8-8614-4238-A30B-722B2458BB45}" type="parTrans" cxnId="{5EB12ED8-FC4C-4CD0-B0B0-BAA33DE8F5C8}">
      <dgm:prSet/>
      <dgm:spPr/>
      <dgm:t>
        <a:bodyPr/>
        <a:lstStyle/>
        <a:p>
          <a:endParaRPr lang="en-IN"/>
        </a:p>
      </dgm:t>
    </dgm:pt>
    <dgm:pt modelId="{C0162C37-9B9D-429B-A52B-B89DA8BD483C}" type="sibTrans" cxnId="{5EB12ED8-FC4C-4CD0-B0B0-BAA33DE8F5C8}">
      <dgm:prSet/>
      <dgm:spPr/>
      <dgm:t>
        <a:bodyPr/>
        <a:lstStyle/>
        <a:p>
          <a:endParaRPr lang="en-IN"/>
        </a:p>
      </dgm:t>
    </dgm:pt>
    <dgm:pt modelId="{B15F07B5-C62D-4FEE-BBB8-C0C7766254CC}">
      <dgm:prSet phldrT="[Text]"/>
      <dgm:spPr/>
      <dgm:t>
        <a:bodyPr/>
        <a:lstStyle/>
        <a:p>
          <a:r>
            <a:rPr lang="en-US" baseline="0" dirty="0"/>
            <a:t>Concrete crushers  from </a:t>
          </a:r>
          <a:r>
            <a:rPr lang="en-US" baseline="0" dirty="0" err="1"/>
            <a:t>Proman</a:t>
          </a:r>
          <a:endParaRPr lang="en-US" dirty="0"/>
        </a:p>
      </dgm:t>
    </dgm:pt>
    <dgm:pt modelId="{0F540EEC-B81C-43A6-B607-C6D717B4C2E9}" type="parTrans" cxnId="{21446D7D-08E7-4265-A1EB-09B9C7CE9869}">
      <dgm:prSet/>
      <dgm:spPr/>
      <dgm:t>
        <a:bodyPr/>
        <a:lstStyle/>
        <a:p>
          <a:endParaRPr lang="en-IN"/>
        </a:p>
      </dgm:t>
    </dgm:pt>
    <dgm:pt modelId="{06CCA90C-9D09-46BF-AD61-253FA869A0A1}" type="sibTrans" cxnId="{21446D7D-08E7-4265-A1EB-09B9C7CE9869}">
      <dgm:prSet/>
      <dgm:spPr/>
      <dgm:t>
        <a:bodyPr/>
        <a:lstStyle/>
        <a:p>
          <a:endParaRPr lang="en-IN"/>
        </a:p>
      </dgm:t>
    </dgm:pt>
    <dgm:pt modelId="{FF63BDD5-856D-4F52-B9D5-F09219723599}">
      <dgm:prSet phldrT="[Text]"/>
      <dgm:spPr/>
      <dgm:t>
        <a:bodyPr/>
        <a:lstStyle/>
        <a:p>
          <a:r>
            <a:rPr lang="en-US" baseline="0" dirty="0"/>
            <a:t>Asphalt Batching Plant from Linhoff</a:t>
          </a:r>
          <a:endParaRPr lang="en-US" dirty="0"/>
        </a:p>
      </dgm:t>
    </dgm:pt>
    <dgm:pt modelId="{19C866E1-9298-4ACB-BDA9-8C094942D0DD}" type="parTrans" cxnId="{9883CBCA-D891-4D33-9F44-5DF555A22767}">
      <dgm:prSet/>
      <dgm:spPr/>
      <dgm:t>
        <a:bodyPr/>
        <a:lstStyle/>
        <a:p>
          <a:endParaRPr lang="en-IN"/>
        </a:p>
      </dgm:t>
    </dgm:pt>
    <dgm:pt modelId="{3B1AC4FC-5CD0-4343-8A60-25A55BCDFC2D}" type="sibTrans" cxnId="{9883CBCA-D891-4D33-9F44-5DF555A22767}">
      <dgm:prSet/>
      <dgm:spPr/>
      <dgm:t>
        <a:bodyPr/>
        <a:lstStyle/>
        <a:p>
          <a:endParaRPr lang="en-IN"/>
        </a:p>
      </dgm:t>
    </dgm:pt>
    <dgm:pt modelId="{9EEAA4F8-566C-4236-AD50-D29EB886FF87}" type="pres">
      <dgm:prSet presAssocID="{B01E944D-B84C-4508-98AA-F150FE0D6180}" presName="Name0" presStyleCnt="0">
        <dgm:presLayoutVars>
          <dgm:dir/>
          <dgm:animLvl val="lvl"/>
          <dgm:resizeHandles val="exact"/>
        </dgm:presLayoutVars>
      </dgm:prSet>
      <dgm:spPr/>
      <dgm:t>
        <a:bodyPr/>
        <a:lstStyle/>
        <a:p>
          <a:endParaRPr lang="en-US"/>
        </a:p>
      </dgm:t>
    </dgm:pt>
    <dgm:pt modelId="{A4751636-84CA-4D1D-A58E-95F9D7CF2AD0}" type="pres">
      <dgm:prSet presAssocID="{74CBBBBC-0391-4BA2-8CB3-7EACB9766439}" presName="linNode" presStyleCnt="0"/>
      <dgm:spPr/>
    </dgm:pt>
    <dgm:pt modelId="{D598CEC2-B7C3-416E-B6E4-466C55679E52}" type="pres">
      <dgm:prSet presAssocID="{74CBBBBC-0391-4BA2-8CB3-7EACB9766439}" presName="parTx" presStyleLbl="revTx" presStyleIdx="0" presStyleCnt="3">
        <dgm:presLayoutVars>
          <dgm:chMax val="1"/>
          <dgm:bulletEnabled val="1"/>
        </dgm:presLayoutVars>
      </dgm:prSet>
      <dgm:spPr/>
      <dgm:t>
        <a:bodyPr/>
        <a:lstStyle/>
        <a:p>
          <a:endParaRPr lang="en-US"/>
        </a:p>
      </dgm:t>
    </dgm:pt>
    <dgm:pt modelId="{586D1AE2-371C-467D-A30F-8CD9B40BF792}" type="pres">
      <dgm:prSet presAssocID="{74CBBBBC-0391-4BA2-8CB3-7EACB9766439}" presName="bracket" presStyleLbl="parChTrans1D1" presStyleIdx="0" presStyleCnt="3"/>
      <dgm:spPr/>
    </dgm:pt>
    <dgm:pt modelId="{2C5F597A-8369-445D-9E43-9D5AB67157BC}" type="pres">
      <dgm:prSet presAssocID="{74CBBBBC-0391-4BA2-8CB3-7EACB9766439}" presName="spH" presStyleCnt="0"/>
      <dgm:spPr/>
    </dgm:pt>
    <dgm:pt modelId="{414307FC-5D43-4DA4-AD0B-A2E2C4886B76}" type="pres">
      <dgm:prSet presAssocID="{74CBBBBC-0391-4BA2-8CB3-7EACB9766439}" presName="desTx" presStyleLbl="node1" presStyleIdx="0" presStyleCnt="3" custScaleX="134742">
        <dgm:presLayoutVars>
          <dgm:bulletEnabled val="1"/>
        </dgm:presLayoutVars>
      </dgm:prSet>
      <dgm:spPr/>
      <dgm:t>
        <a:bodyPr/>
        <a:lstStyle/>
        <a:p>
          <a:endParaRPr lang="en-US"/>
        </a:p>
      </dgm:t>
    </dgm:pt>
    <dgm:pt modelId="{BBD53992-0B42-470F-8DA4-35873EE8361D}" type="pres">
      <dgm:prSet presAssocID="{4D76B8DA-0AC2-46BB-B01E-D3093A5918DE}" presName="spV" presStyleCnt="0"/>
      <dgm:spPr/>
    </dgm:pt>
    <dgm:pt modelId="{DD1DFF5A-9000-4D31-92AA-E9F80E5AB449}" type="pres">
      <dgm:prSet presAssocID="{926C5EA2-28CB-42BD-A436-AD7678EEBB4F}" presName="linNode" presStyleCnt="0"/>
      <dgm:spPr/>
    </dgm:pt>
    <dgm:pt modelId="{45A6B568-AB70-4BFD-B2A3-B14786991317}" type="pres">
      <dgm:prSet presAssocID="{926C5EA2-28CB-42BD-A436-AD7678EEBB4F}" presName="parTx" presStyleLbl="revTx" presStyleIdx="1" presStyleCnt="3">
        <dgm:presLayoutVars>
          <dgm:chMax val="1"/>
          <dgm:bulletEnabled val="1"/>
        </dgm:presLayoutVars>
      </dgm:prSet>
      <dgm:spPr/>
      <dgm:t>
        <a:bodyPr/>
        <a:lstStyle/>
        <a:p>
          <a:endParaRPr lang="en-US"/>
        </a:p>
      </dgm:t>
    </dgm:pt>
    <dgm:pt modelId="{526740AB-9E6A-4126-8052-F66F117E71A8}" type="pres">
      <dgm:prSet presAssocID="{926C5EA2-28CB-42BD-A436-AD7678EEBB4F}" presName="bracket" presStyleLbl="parChTrans1D1" presStyleIdx="1" presStyleCnt="3"/>
      <dgm:spPr/>
    </dgm:pt>
    <dgm:pt modelId="{5FA8EDBD-FD5B-49B3-AC69-2EE7051A061A}" type="pres">
      <dgm:prSet presAssocID="{926C5EA2-28CB-42BD-A436-AD7678EEBB4F}" presName="spH" presStyleCnt="0"/>
      <dgm:spPr/>
    </dgm:pt>
    <dgm:pt modelId="{69C794F3-8350-48C4-BA1F-13FF26C0D817}" type="pres">
      <dgm:prSet presAssocID="{926C5EA2-28CB-42BD-A436-AD7678EEBB4F}" presName="desTx" presStyleLbl="node1" presStyleIdx="1" presStyleCnt="3" custScaleX="132256">
        <dgm:presLayoutVars>
          <dgm:bulletEnabled val="1"/>
        </dgm:presLayoutVars>
      </dgm:prSet>
      <dgm:spPr/>
      <dgm:t>
        <a:bodyPr/>
        <a:lstStyle/>
        <a:p>
          <a:endParaRPr lang="en-US"/>
        </a:p>
      </dgm:t>
    </dgm:pt>
    <dgm:pt modelId="{64537A6C-2957-433B-9155-B84A46C19D7E}" type="pres">
      <dgm:prSet presAssocID="{3C76096C-0A0E-470C-A05A-85E041A58CE8}" presName="spV" presStyleCnt="0"/>
      <dgm:spPr/>
    </dgm:pt>
    <dgm:pt modelId="{20237B2A-2F6E-4494-9225-6F2EBB14E928}" type="pres">
      <dgm:prSet presAssocID="{94C4D1A3-6623-4C45-AE25-4849BE441EB5}" presName="linNode" presStyleCnt="0"/>
      <dgm:spPr/>
    </dgm:pt>
    <dgm:pt modelId="{310B4D01-5815-4562-8405-7C01EA55BA2B}" type="pres">
      <dgm:prSet presAssocID="{94C4D1A3-6623-4C45-AE25-4849BE441EB5}" presName="parTx" presStyleLbl="revTx" presStyleIdx="2" presStyleCnt="3">
        <dgm:presLayoutVars>
          <dgm:chMax val="1"/>
          <dgm:bulletEnabled val="1"/>
        </dgm:presLayoutVars>
      </dgm:prSet>
      <dgm:spPr/>
      <dgm:t>
        <a:bodyPr/>
        <a:lstStyle/>
        <a:p>
          <a:endParaRPr lang="en-US"/>
        </a:p>
      </dgm:t>
    </dgm:pt>
    <dgm:pt modelId="{3B1CF796-E5AC-48ED-B5C0-8C8919472F9F}" type="pres">
      <dgm:prSet presAssocID="{94C4D1A3-6623-4C45-AE25-4849BE441EB5}" presName="bracket" presStyleLbl="parChTrans1D1" presStyleIdx="2" presStyleCnt="3"/>
      <dgm:spPr/>
    </dgm:pt>
    <dgm:pt modelId="{14251A40-944C-41A3-9C3B-9478B34A65AE}" type="pres">
      <dgm:prSet presAssocID="{94C4D1A3-6623-4C45-AE25-4849BE441EB5}" presName="spH" presStyleCnt="0"/>
      <dgm:spPr/>
    </dgm:pt>
    <dgm:pt modelId="{643DD34C-DBB6-4B2F-A06A-A9307926A855}" type="pres">
      <dgm:prSet presAssocID="{94C4D1A3-6623-4C45-AE25-4849BE441EB5}" presName="desTx" presStyleLbl="node1" presStyleIdx="2" presStyleCnt="3" custScaleX="132901">
        <dgm:presLayoutVars>
          <dgm:bulletEnabled val="1"/>
        </dgm:presLayoutVars>
      </dgm:prSet>
      <dgm:spPr/>
      <dgm:t>
        <a:bodyPr/>
        <a:lstStyle/>
        <a:p>
          <a:endParaRPr lang="en-US"/>
        </a:p>
      </dgm:t>
    </dgm:pt>
  </dgm:ptLst>
  <dgm:cxnLst>
    <dgm:cxn modelId="{7328A549-F049-4C81-A3DB-D09EBF015484}" srcId="{926C5EA2-28CB-42BD-A436-AD7678EEBB4F}" destId="{BBC3AF78-A568-4242-899F-AD841B4F9644}" srcOrd="0" destOrd="0" parTransId="{26D1A1B7-6680-446D-881F-BF8C093A1E08}" sibTransId="{00D39C3F-D5FA-404F-8B93-EE7C3C62997C}"/>
    <dgm:cxn modelId="{9883CBCA-D891-4D33-9F44-5DF555A22767}" srcId="{94C4D1A3-6623-4C45-AE25-4849BE441EB5}" destId="{FF63BDD5-856D-4F52-B9D5-F09219723599}" srcOrd="1" destOrd="0" parTransId="{19C866E1-9298-4ACB-BDA9-8C094942D0DD}" sibTransId="{3B1AC4FC-5CD0-4343-8A60-25A55BCDFC2D}"/>
    <dgm:cxn modelId="{98E6D805-8F84-4E34-9E98-1F5EAB0C7454}" srcId="{94C4D1A3-6623-4C45-AE25-4849BE441EB5}" destId="{CA9BDDB6-75D2-4762-B31C-7AD2090F3E7F}" srcOrd="0" destOrd="0" parTransId="{EB6B3627-DCC5-483F-9AB0-177182AA2E21}" sibTransId="{C94888A2-D844-4BBE-A76B-D961B528A9FB}"/>
    <dgm:cxn modelId="{D7A6DAAF-F4E4-46DA-8167-D51F1A436584}" type="presOf" srcId="{BF55D851-E77E-4CB5-843E-EC2CC64FE4C4}" destId="{69C794F3-8350-48C4-BA1F-13FF26C0D817}" srcOrd="0" destOrd="4" presId="urn:diagrams.loki3.com/BracketList"/>
    <dgm:cxn modelId="{C3E90402-7736-489A-B06F-76D400C289E6}" type="presOf" srcId="{CA9BDDB6-75D2-4762-B31C-7AD2090F3E7F}" destId="{643DD34C-DBB6-4B2F-A06A-A9307926A855}" srcOrd="0" destOrd="0" presId="urn:diagrams.loki3.com/BracketList"/>
    <dgm:cxn modelId="{CFD12724-B7D6-46A4-B209-5B04214C1799}" srcId="{926C5EA2-28CB-42BD-A436-AD7678EEBB4F}" destId="{F36ABAC0-B702-405A-982A-230253BEBC1C}" srcOrd="1" destOrd="0" parTransId="{4015531E-5F48-4292-9020-F7619DA2C83B}" sibTransId="{D1B7B931-C466-4A17-A116-CB00CEB4B6A3}"/>
    <dgm:cxn modelId="{F21A7F3D-CE29-4119-9B7B-FC16B6AE73BB}" type="presOf" srcId="{428F6CBA-EBD6-47ED-8CF7-18BFC4C8E69E}" destId="{414307FC-5D43-4DA4-AD0B-A2E2C4886B76}" srcOrd="0" destOrd="2" presId="urn:diagrams.loki3.com/BracketList"/>
    <dgm:cxn modelId="{BD61DA0F-8E9F-4E72-8219-F9F1562C1E86}" srcId="{74CBBBBC-0391-4BA2-8CB3-7EACB9766439}" destId="{428F6CBA-EBD6-47ED-8CF7-18BFC4C8E69E}" srcOrd="2" destOrd="0" parTransId="{C5D43E1F-4C5C-4587-A8A0-4CDAD8932674}" sibTransId="{49232E33-4F82-49C2-8728-08CCCBE89D9A}"/>
    <dgm:cxn modelId="{A857D5BE-E36A-41E3-862E-D033400BE70D}" srcId="{926C5EA2-28CB-42BD-A436-AD7678EEBB4F}" destId="{DA43CAD7-A1AD-4E1D-999D-580C6D37F1A5}" srcOrd="3" destOrd="0" parTransId="{FF0220D3-C884-4961-98B0-D29C67DE749E}" sibTransId="{FE1C13EC-AE14-4798-87EC-D4430C381D84}"/>
    <dgm:cxn modelId="{6D85A0C7-9C7B-4F14-82DF-A6D44C83C227}" type="presOf" srcId="{F36ABAC0-B702-405A-982A-230253BEBC1C}" destId="{69C794F3-8350-48C4-BA1F-13FF26C0D817}" srcOrd="0" destOrd="1" presId="urn:diagrams.loki3.com/BracketList"/>
    <dgm:cxn modelId="{897EA87B-9EAF-4A3D-BE66-293FB0AF2A4D}" type="presOf" srcId="{EB75771B-A9B9-4277-BB7E-DD7EB06EA957}" destId="{414307FC-5D43-4DA4-AD0B-A2E2C4886B76}" srcOrd="0" destOrd="1" presId="urn:diagrams.loki3.com/BracketList"/>
    <dgm:cxn modelId="{6087FDD9-CB34-424A-8A98-74A61AA508BF}" srcId="{926C5EA2-28CB-42BD-A436-AD7678EEBB4F}" destId="{D6974557-022A-4959-A717-787F84231642}" srcOrd="2" destOrd="0" parTransId="{9C56F465-54EF-427C-AF17-9B2725C250BB}" sibTransId="{962B9B59-2471-4DAB-AAE0-9E375C36CEE2}"/>
    <dgm:cxn modelId="{6F715C85-FC2B-49FF-B981-EA0593D7DB27}" type="presOf" srcId="{926C5EA2-28CB-42BD-A436-AD7678EEBB4F}" destId="{45A6B568-AB70-4BFD-B2A3-B14786991317}" srcOrd="0" destOrd="0" presId="urn:diagrams.loki3.com/BracketList"/>
    <dgm:cxn modelId="{749F3E30-A4F8-4D37-8D5D-06CF0BB6D1ED}" srcId="{74CBBBBC-0391-4BA2-8CB3-7EACB9766439}" destId="{EB75771B-A9B9-4277-BB7E-DD7EB06EA957}" srcOrd="1" destOrd="0" parTransId="{ACF5A3A5-B2C4-4A4A-8C6F-5145F2B80C5D}" sibTransId="{D28CF757-F046-41BE-839F-8F54349FC3DB}"/>
    <dgm:cxn modelId="{54469A7F-63CD-4E68-B625-897FDFE6DFC4}" srcId="{74CBBBBC-0391-4BA2-8CB3-7EACB9766439}" destId="{5C2176C0-DB6B-4D11-8A2D-FBC3F4E35A54}" srcOrd="0" destOrd="0" parTransId="{D3721DB9-1628-488D-BB93-811F38FEE246}" sibTransId="{7C9FB01E-F021-415C-AC42-DFE9E9B575A8}"/>
    <dgm:cxn modelId="{19988615-6B2F-414E-9F3C-8B67F6B6258D}" type="presOf" srcId="{FF63BDD5-856D-4F52-B9D5-F09219723599}" destId="{643DD34C-DBB6-4B2F-A06A-A9307926A855}" srcOrd="0" destOrd="1" presId="urn:diagrams.loki3.com/BracketList"/>
    <dgm:cxn modelId="{BFB0AE21-FB69-4ECC-9B42-2BA39C592F5E}" type="presOf" srcId="{B15F07B5-C62D-4FEE-BBB8-C0C7766254CC}" destId="{643DD34C-DBB6-4B2F-A06A-A9307926A855}" srcOrd="0" destOrd="2" presId="urn:diagrams.loki3.com/BracketList"/>
    <dgm:cxn modelId="{21446D7D-08E7-4265-A1EB-09B9C7CE9869}" srcId="{94C4D1A3-6623-4C45-AE25-4849BE441EB5}" destId="{B15F07B5-C62D-4FEE-BBB8-C0C7766254CC}" srcOrd="2" destOrd="0" parTransId="{0F540EEC-B81C-43A6-B607-C6D717B4C2E9}" sibTransId="{06CCA90C-9D09-46BF-AD61-253FA869A0A1}"/>
    <dgm:cxn modelId="{E89E5795-4B9C-4A2A-BC99-ACB5A76F2994}" type="presOf" srcId="{BBC3AF78-A568-4242-899F-AD841B4F9644}" destId="{69C794F3-8350-48C4-BA1F-13FF26C0D817}" srcOrd="0" destOrd="0" presId="urn:diagrams.loki3.com/BracketList"/>
    <dgm:cxn modelId="{E4F79441-302C-4F99-BB42-229A89D70B3D}" srcId="{B01E944D-B84C-4508-98AA-F150FE0D6180}" destId="{926C5EA2-28CB-42BD-A436-AD7678EEBB4F}" srcOrd="1" destOrd="0" parTransId="{E6385942-BB87-4003-B733-37DB66B7AECE}" sibTransId="{3C76096C-0A0E-470C-A05A-85E041A58CE8}"/>
    <dgm:cxn modelId="{2F2BCEEF-51DD-4D8E-83FB-702C51CBE46D}" srcId="{B01E944D-B84C-4508-98AA-F150FE0D6180}" destId="{94C4D1A3-6623-4C45-AE25-4849BE441EB5}" srcOrd="2" destOrd="0" parTransId="{DC8C9854-63B6-47E8-943C-FBC07C5D9364}" sibTransId="{E07B5173-5186-4141-8C0B-0920764DF969}"/>
    <dgm:cxn modelId="{179E3D15-2B9D-431D-B8DC-FF0B5E807A69}" type="presOf" srcId="{74CBBBBC-0391-4BA2-8CB3-7EACB9766439}" destId="{D598CEC2-B7C3-416E-B6E4-466C55679E52}" srcOrd="0" destOrd="0" presId="urn:diagrams.loki3.com/BracketList"/>
    <dgm:cxn modelId="{1B88C317-A816-4DE7-B714-81018F83B14A}" type="presOf" srcId="{94C4D1A3-6623-4C45-AE25-4849BE441EB5}" destId="{310B4D01-5815-4562-8405-7C01EA55BA2B}" srcOrd="0" destOrd="0" presId="urn:diagrams.loki3.com/BracketList"/>
    <dgm:cxn modelId="{CEBE1AE5-65D8-4DD7-A57B-02F7175B1415}" type="presOf" srcId="{DA43CAD7-A1AD-4E1D-999D-580C6D37F1A5}" destId="{69C794F3-8350-48C4-BA1F-13FF26C0D817}" srcOrd="0" destOrd="3" presId="urn:diagrams.loki3.com/BracketList"/>
    <dgm:cxn modelId="{6CE2DF84-FB37-400D-8256-2B96C7FE13CC}" srcId="{B01E944D-B84C-4508-98AA-F150FE0D6180}" destId="{74CBBBBC-0391-4BA2-8CB3-7EACB9766439}" srcOrd="0" destOrd="0" parTransId="{385221F8-C61C-4044-894D-3A65677A8EF9}" sibTransId="{4D76B8DA-0AC2-46BB-B01E-D3093A5918DE}"/>
    <dgm:cxn modelId="{DF9F433D-2937-4013-84C6-9537D15C0C54}" type="presOf" srcId="{D6974557-022A-4959-A717-787F84231642}" destId="{69C794F3-8350-48C4-BA1F-13FF26C0D817}" srcOrd="0" destOrd="2" presId="urn:diagrams.loki3.com/BracketList"/>
    <dgm:cxn modelId="{85801216-6CE9-47C8-8BB2-08DD8AC32E30}" type="presOf" srcId="{B01E944D-B84C-4508-98AA-F150FE0D6180}" destId="{9EEAA4F8-566C-4236-AD50-D29EB886FF87}" srcOrd="0" destOrd="0" presId="urn:diagrams.loki3.com/BracketList"/>
    <dgm:cxn modelId="{5EB12ED8-FC4C-4CD0-B0B0-BAA33DE8F5C8}" srcId="{926C5EA2-28CB-42BD-A436-AD7678EEBB4F}" destId="{BF55D851-E77E-4CB5-843E-EC2CC64FE4C4}" srcOrd="4" destOrd="0" parTransId="{B070D8B8-8614-4238-A30B-722B2458BB45}" sibTransId="{C0162C37-9B9D-429B-A52B-B89DA8BD483C}"/>
    <dgm:cxn modelId="{B5ABB0B8-FFF6-484D-9332-D9AF69BC7958}" type="presOf" srcId="{5C2176C0-DB6B-4D11-8A2D-FBC3F4E35A54}" destId="{414307FC-5D43-4DA4-AD0B-A2E2C4886B76}" srcOrd="0" destOrd="0" presId="urn:diagrams.loki3.com/BracketList"/>
    <dgm:cxn modelId="{1DACF00B-B74C-444D-923E-3353DA797D68}" type="presParOf" srcId="{9EEAA4F8-566C-4236-AD50-D29EB886FF87}" destId="{A4751636-84CA-4D1D-A58E-95F9D7CF2AD0}" srcOrd="0" destOrd="0" presId="urn:diagrams.loki3.com/BracketList"/>
    <dgm:cxn modelId="{D37DC0A3-27E5-4E48-A016-1AE85606CE8B}" type="presParOf" srcId="{A4751636-84CA-4D1D-A58E-95F9D7CF2AD0}" destId="{D598CEC2-B7C3-416E-B6E4-466C55679E52}" srcOrd="0" destOrd="0" presId="urn:diagrams.loki3.com/BracketList"/>
    <dgm:cxn modelId="{712C441F-128E-4817-98B6-98CC47740C3B}" type="presParOf" srcId="{A4751636-84CA-4D1D-A58E-95F9D7CF2AD0}" destId="{586D1AE2-371C-467D-A30F-8CD9B40BF792}" srcOrd="1" destOrd="0" presId="urn:diagrams.loki3.com/BracketList"/>
    <dgm:cxn modelId="{C7F92B44-0B8C-431B-8F14-A596C9823D85}" type="presParOf" srcId="{A4751636-84CA-4D1D-A58E-95F9D7CF2AD0}" destId="{2C5F597A-8369-445D-9E43-9D5AB67157BC}" srcOrd="2" destOrd="0" presId="urn:diagrams.loki3.com/BracketList"/>
    <dgm:cxn modelId="{082CFF93-59E1-4709-99E7-C7A43EDD58F0}" type="presParOf" srcId="{A4751636-84CA-4D1D-A58E-95F9D7CF2AD0}" destId="{414307FC-5D43-4DA4-AD0B-A2E2C4886B76}" srcOrd="3" destOrd="0" presId="urn:diagrams.loki3.com/BracketList"/>
    <dgm:cxn modelId="{E53E4337-D63A-46D8-B44D-AA2410FF03FE}" type="presParOf" srcId="{9EEAA4F8-566C-4236-AD50-D29EB886FF87}" destId="{BBD53992-0B42-470F-8DA4-35873EE8361D}" srcOrd="1" destOrd="0" presId="urn:diagrams.loki3.com/BracketList"/>
    <dgm:cxn modelId="{6C61F853-B571-47F3-8454-2959FE4468E4}" type="presParOf" srcId="{9EEAA4F8-566C-4236-AD50-D29EB886FF87}" destId="{DD1DFF5A-9000-4D31-92AA-E9F80E5AB449}" srcOrd="2" destOrd="0" presId="urn:diagrams.loki3.com/BracketList"/>
    <dgm:cxn modelId="{DDD6AD03-7B41-47C0-A005-1FAEDA1914BC}" type="presParOf" srcId="{DD1DFF5A-9000-4D31-92AA-E9F80E5AB449}" destId="{45A6B568-AB70-4BFD-B2A3-B14786991317}" srcOrd="0" destOrd="0" presId="urn:diagrams.loki3.com/BracketList"/>
    <dgm:cxn modelId="{6FF30135-69CA-48D9-8613-F80FE42BEFD5}" type="presParOf" srcId="{DD1DFF5A-9000-4D31-92AA-E9F80E5AB449}" destId="{526740AB-9E6A-4126-8052-F66F117E71A8}" srcOrd="1" destOrd="0" presId="urn:diagrams.loki3.com/BracketList"/>
    <dgm:cxn modelId="{923947C5-C2DA-4E88-92CD-504971855653}" type="presParOf" srcId="{DD1DFF5A-9000-4D31-92AA-E9F80E5AB449}" destId="{5FA8EDBD-FD5B-49B3-AC69-2EE7051A061A}" srcOrd="2" destOrd="0" presId="urn:diagrams.loki3.com/BracketList"/>
    <dgm:cxn modelId="{819FC548-DF9A-4D70-A0A9-D78CF8F56CC0}" type="presParOf" srcId="{DD1DFF5A-9000-4D31-92AA-E9F80E5AB449}" destId="{69C794F3-8350-48C4-BA1F-13FF26C0D817}" srcOrd="3" destOrd="0" presId="urn:diagrams.loki3.com/BracketList"/>
    <dgm:cxn modelId="{077D07C1-559E-4938-ABF3-6FDB132A20E1}" type="presParOf" srcId="{9EEAA4F8-566C-4236-AD50-D29EB886FF87}" destId="{64537A6C-2957-433B-9155-B84A46C19D7E}" srcOrd="3" destOrd="0" presId="urn:diagrams.loki3.com/BracketList"/>
    <dgm:cxn modelId="{C33FF6F8-6663-442F-BED5-358721726C08}" type="presParOf" srcId="{9EEAA4F8-566C-4236-AD50-D29EB886FF87}" destId="{20237B2A-2F6E-4494-9225-6F2EBB14E928}" srcOrd="4" destOrd="0" presId="urn:diagrams.loki3.com/BracketList"/>
    <dgm:cxn modelId="{3D25E23A-389E-4806-9825-C2163742B35B}" type="presParOf" srcId="{20237B2A-2F6E-4494-9225-6F2EBB14E928}" destId="{310B4D01-5815-4562-8405-7C01EA55BA2B}" srcOrd="0" destOrd="0" presId="urn:diagrams.loki3.com/BracketList"/>
    <dgm:cxn modelId="{EE7DD94D-8917-40C8-AB00-ECEB95559019}" type="presParOf" srcId="{20237B2A-2F6E-4494-9225-6F2EBB14E928}" destId="{3B1CF796-E5AC-48ED-B5C0-8C8919472F9F}" srcOrd="1" destOrd="0" presId="urn:diagrams.loki3.com/BracketList"/>
    <dgm:cxn modelId="{7C51683B-B794-4956-93C1-7B6E453D0AF6}" type="presParOf" srcId="{20237B2A-2F6E-4494-9225-6F2EBB14E928}" destId="{14251A40-944C-41A3-9C3B-9478B34A65AE}" srcOrd="2" destOrd="0" presId="urn:diagrams.loki3.com/BracketList"/>
    <dgm:cxn modelId="{1D8F3392-B603-4222-B293-C9C0DECF8532}" type="presParOf" srcId="{20237B2A-2F6E-4494-9225-6F2EBB14E928}" destId="{643DD34C-DBB6-4B2F-A06A-A9307926A855}"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98CEC2-B7C3-416E-B6E4-466C55679E52}">
      <dsp:nvSpPr>
        <dsp:cNvPr id="0" name=""/>
        <dsp:cNvSpPr/>
      </dsp:nvSpPr>
      <dsp:spPr>
        <a:xfrm>
          <a:off x="3007" y="589374"/>
          <a:ext cx="3203971" cy="59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76200" rIns="213360" bIns="76200" numCol="1" spcCol="1270" anchor="ctr" anchorCtr="0">
          <a:noAutofit/>
        </a:bodyPr>
        <a:lstStyle/>
        <a:p>
          <a:pPr lvl="0" algn="r" defTabSz="1333500">
            <a:lnSpc>
              <a:spcPct val="90000"/>
            </a:lnSpc>
            <a:spcBef>
              <a:spcPct val="0"/>
            </a:spcBef>
            <a:spcAft>
              <a:spcPct val="35000"/>
            </a:spcAft>
          </a:pPr>
          <a:r>
            <a:rPr lang="en-US" sz="3000" kern="1200" dirty="0"/>
            <a:t>Tunneling</a:t>
          </a:r>
        </a:p>
      </dsp:txBody>
      <dsp:txXfrm>
        <a:off x="3007" y="589374"/>
        <a:ext cx="3203971" cy="594000"/>
      </dsp:txXfrm>
    </dsp:sp>
    <dsp:sp modelId="{586D1AE2-371C-467D-A30F-8CD9B40BF792}">
      <dsp:nvSpPr>
        <dsp:cNvPr id="0" name=""/>
        <dsp:cNvSpPr/>
      </dsp:nvSpPr>
      <dsp:spPr>
        <a:xfrm>
          <a:off x="3206979" y="69624"/>
          <a:ext cx="640794" cy="1633500"/>
        </a:xfrm>
        <a:prstGeom prst="leftBrace">
          <a:avLst>
            <a:gd name="adj1" fmla="val 35000"/>
            <a:gd name="adj2" fmla="val 50000"/>
          </a:avLst>
        </a:pr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4307FC-5D43-4DA4-AD0B-A2E2C4886B76}">
      <dsp:nvSpPr>
        <dsp:cNvPr id="0" name=""/>
        <dsp:cNvSpPr/>
      </dsp:nvSpPr>
      <dsp:spPr>
        <a:xfrm>
          <a:off x="4104091" y="69624"/>
          <a:ext cx="11742500" cy="1633500"/>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285750" lvl="1" indent="-285750" algn="l" defTabSz="1333500">
            <a:lnSpc>
              <a:spcPct val="90000"/>
            </a:lnSpc>
            <a:spcBef>
              <a:spcPct val="0"/>
            </a:spcBef>
            <a:spcAft>
              <a:spcPct val="15000"/>
            </a:spcAft>
            <a:buChar char="••"/>
          </a:pPr>
          <a:r>
            <a:rPr lang="en-US" sz="3000" kern="1200" dirty="0"/>
            <a:t> Shotcrete from </a:t>
          </a:r>
          <a:r>
            <a:rPr lang="en-US" sz="3000" kern="1200" dirty="0" err="1"/>
            <a:t>TunelMak</a:t>
          </a:r>
          <a:endParaRPr lang="en-US" sz="3000" kern="1200" dirty="0"/>
        </a:p>
        <a:p>
          <a:pPr marL="285750" lvl="1" indent="-285750" algn="l" defTabSz="1333500">
            <a:lnSpc>
              <a:spcPct val="90000"/>
            </a:lnSpc>
            <a:spcBef>
              <a:spcPct val="0"/>
            </a:spcBef>
            <a:spcAft>
              <a:spcPct val="15000"/>
            </a:spcAft>
            <a:buChar char="••"/>
          </a:pPr>
          <a:r>
            <a:rPr lang="en-US" sz="3000" kern="1200" dirty="0"/>
            <a:t>Drilling Jumbo from Huatai</a:t>
          </a:r>
        </a:p>
        <a:p>
          <a:pPr marL="285750" lvl="1" indent="-285750" algn="l" defTabSz="1333500">
            <a:lnSpc>
              <a:spcPct val="90000"/>
            </a:lnSpc>
            <a:spcBef>
              <a:spcPct val="0"/>
            </a:spcBef>
            <a:spcAft>
              <a:spcPct val="15000"/>
            </a:spcAft>
            <a:buChar char="••"/>
          </a:pPr>
          <a:r>
            <a:rPr lang="en-US" sz="3000" kern="1200" dirty="0"/>
            <a:t>Safety Chambers from Aysan</a:t>
          </a:r>
        </a:p>
      </dsp:txBody>
      <dsp:txXfrm>
        <a:off x="4104091" y="69624"/>
        <a:ext cx="11742500" cy="1633500"/>
      </dsp:txXfrm>
    </dsp:sp>
    <dsp:sp modelId="{45A6B568-AB70-4BFD-B2A3-B14786991317}">
      <dsp:nvSpPr>
        <dsp:cNvPr id="0" name=""/>
        <dsp:cNvSpPr/>
      </dsp:nvSpPr>
      <dsp:spPr>
        <a:xfrm>
          <a:off x="3007" y="3258999"/>
          <a:ext cx="3246536" cy="59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76200" rIns="213360" bIns="76200" numCol="1" spcCol="1270" anchor="ctr" anchorCtr="0">
          <a:noAutofit/>
        </a:bodyPr>
        <a:lstStyle/>
        <a:p>
          <a:pPr lvl="0" algn="r" defTabSz="1333500">
            <a:lnSpc>
              <a:spcPct val="90000"/>
            </a:lnSpc>
            <a:spcBef>
              <a:spcPct val="0"/>
            </a:spcBef>
            <a:spcAft>
              <a:spcPct val="35000"/>
            </a:spcAft>
          </a:pPr>
          <a:r>
            <a:rPr lang="en-US" sz="3000" kern="1200" dirty="0"/>
            <a:t>Mining</a:t>
          </a:r>
        </a:p>
      </dsp:txBody>
      <dsp:txXfrm>
        <a:off x="3007" y="3258999"/>
        <a:ext cx="3246536" cy="594000"/>
      </dsp:txXfrm>
    </dsp:sp>
    <dsp:sp modelId="{526740AB-9E6A-4126-8052-F66F117E71A8}">
      <dsp:nvSpPr>
        <dsp:cNvPr id="0" name=""/>
        <dsp:cNvSpPr/>
      </dsp:nvSpPr>
      <dsp:spPr>
        <a:xfrm>
          <a:off x="3249544" y="1811124"/>
          <a:ext cx="649307" cy="3489750"/>
        </a:xfrm>
        <a:prstGeom prst="leftBrace">
          <a:avLst>
            <a:gd name="adj1" fmla="val 35000"/>
            <a:gd name="adj2" fmla="val 50000"/>
          </a:avLst>
        </a:pr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C794F3-8350-48C4-BA1F-13FF26C0D817}">
      <dsp:nvSpPr>
        <dsp:cNvPr id="0" name=""/>
        <dsp:cNvSpPr/>
      </dsp:nvSpPr>
      <dsp:spPr>
        <a:xfrm>
          <a:off x="4158574" y="1811124"/>
          <a:ext cx="11678971" cy="3489750"/>
        </a:xfrm>
        <a:prstGeom prst="rect">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285750" lvl="1" indent="-285750" algn="l" defTabSz="1333500">
            <a:lnSpc>
              <a:spcPct val="90000"/>
            </a:lnSpc>
            <a:spcBef>
              <a:spcPct val="0"/>
            </a:spcBef>
            <a:spcAft>
              <a:spcPct val="15000"/>
            </a:spcAft>
            <a:buChar char="••"/>
          </a:pPr>
          <a:r>
            <a:rPr lang="en-US" sz="3000" kern="1200" dirty="0"/>
            <a:t>Shotcrete Machines, Concrete Transport Equipment, Personnel Carrier Equipment, Explosive Charging, Scissor Lifts , Utility vehicles like PC, </a:t>
          </a:r>
          <a:r>
            <a:rPr lang="en-US" sz="3000" kern="1200" dirty="0" err="1"/>
            <a:t>Maint</a:t>
          </a:r>
          <a:r>
            <a:rPr lang="en-US" sz="3000" kern="1200" dirty="0"/>
            <a:t> vehicle from </a:t>
          </a:r>
          <a:r>
            <a:rPr lang="en-US" sz="3000" kern="1200" dirty="0" err="1"/>
            <a:t>TunelMak</a:t>
          </a:r>
          <a:r>
            <a:rPr lang="en-US" sz="3000" kern="1200" dirty="0"/>
            <a:t>    </a:t>
          </a:r>
        </a:p>
        <a:p>
          <a:pPr marL="285750" lvl="1" indent="-285750" algn="l" defTabSz="1333500">
            <a:lnSpc>
              <a:spcPct val="90000"/>
            </a:lnSpc>
            <a:spcBef>
              <a:spcPct val="0"/>
            </a:spcBef>
            <a:spcAft>
              <a:spcPct val="15000"/>
            </a:spcAft>
            <a:buChar char="••"/>
          </a:pPr>
          <a:r>
            <a:rPr lang="en-US" sz="3000" kern="1200" dirty="0"/>
            <a:t>LHD  Range 20-45 </a:t>
          </a:r>
          <a:r>
            <a:rPr lang="en-US" sz="3000" kern="1200" dirty="0" err="1"/>
            <a:t>Tonnes</a:t>
          </a:r>
          <a:r>
            <a:rPr lang="en-US" sz="3000" kern="1200" dirty="0"/>
            <a:t> Capacity, LPDT Range 15 </a:t>
          </a:r>
          <a:r>
            <a:rPr lang="en-US" sz="3000" kern="1200" dirty="0" err="1"/>
            <a:t>Tonnes</a:t>
          </a:r>
          <a:r>
            <a:rPr lang="en-US" sz="3000" kern="1200" dirty="0"/>
            <a:t> from King Ant</a:t>
          </a:r>
        </a:p>
        <a:p>
          <a:pPr marL="285750" lvl="1" indent="-285750" algn="l" defTabSz="1333500">
            <a:lnSpc>
              <a:spcPct val="90000"/>
            </a:lnSpc>
            <a:spcBef>
              <a:spcPct val="0"/>
            </a:spcBef>
            <a:spcAft>
              <a:spcPct val="15000"/>
            </a:spcAft>
            <a:buChar char="••"/>
          </a:pPr>
          <a:r>
            <a:rPr lang="en-US" sz="3000" kern="1200" dirty="0"/>
            <a:t>Drilling  Jumbo, Scaler, DTH, Bolting Jumbo  from  Huatai</a:t>
          </a:r>
        </a:p>
        <a:p>
          <a:pPr marL="285750" lvl="1" indent="-285750" algn="l" defTabSz="1333500">
            <a:lnSpc>
              <a:spcPct val="90000"/>
            </a:lnSpc>
            <a:spcBef>
              <a:spcPct val="0"/>
            </a:spcBef>
            <a:spcAft>
              <a:spcPct val="15000"/>
            </a:spcAft>
            <a:buChar char="••"/>
          </a:pPr>
          <a:r>
            <a:rPr lang="en-US" sz="3000" kern="1200" dirty="0"/>
            <a:t>Small utility support Machines from </a:t>
          </a:r>
          <a:r>
            <a:rPr lang="en-US" sz="3000" kern="1200" dirty="0" err="1"/>
            <a:t>Kovatera</a:t>
          </a:r>
          <a:endParaRPr lang="en-US" sz="3000" kern="1200" dirty="0"/>
        </a:p>
        <a:p>
          <a:pPr marL="285750" lvl="1" indent="-285750" algn="l" defTabSz="1333500">
            <a:lnSpc>
              <a:spcPct val="90000"/>
            </a:lnSpc>
            <a:spcBef>
              <a:spcPct val="0"/>
            </a:spcBef>
            <a:spcAft>
              <a:spcPct val="15000"/>
            </a:spcAft>
            <a:buChar char="••"/>
          </a:pPr>
          <a:r>
            <a:rPr lang="en-US" sz="3000" kern="1200" dirty="0"/>
            <a:t>Refuge Chambers from Aysan</a:t>
          </a:r>
        </a:p>
      </dsp:txBody>
      <dsp:txXfrm>
        <a:off x="4158574" y="1811124"/>
        <a:ext cx="11678971" cy="3489750"/>
      </dsp:txXfrm>
    </dsp:sp>
    <dsp:sp modelId="{310B4D01-5815-4562-8405-7C01EA55BA2B}">
      <dsp:nvSpPr>
        <dsp:cNvPr id="0" name=""/>
        <dsp:cNvSpPr/>
      </dsp:nvSpPr>
      <dsp:spPr>
        <a:xfrm>
          <a:off x="3007" y="5928625"/>
          <a:ext cx="3234928" cy="59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76200" rIns="213360" bIns="76200" numCol="1" spcCol="1270" anchor="ctr" anchorCtr="0">
          <a:noAutofit/>
        </a:bodyPr>
        <a:lstStyle/>
        <a:p>
          <a:pPr lvl="0" algn="r" defTabSz="1333500">
            <a:lnSpc>
              <a:spcPct val="90000"/>
            </a:lnSpc>
            <a:spcBef>
              <a:spcPct val="0"/>
            </a:spcBef>
            <a:spcAft>
              <a:spcPct val="35000"/>
            </a:spcAft>
          </a:pPr>
          <a:r>
            <a:rPr lang="en-US" sz="3000" kern="1200" dirty="0"/>
            <a:t>Infrastructure</a:t>
          </a:r>
        </a:p>
      </dsp:txBody>
      <dsp:txXfrm>
        <a:off x="3007" y="5928625"/>
        <a:ext cx="3234928" cy="594000"/>
      </dsp:txXfrm>
    </dsp:sp>
    <dsp:sp modelId="{3B1CF796-E5AC-48ED-B5C0-8C8919472F9F}">
      <dsp:nvSpPr>
        <dsp:cNvPr id="0" name=""/>
        <dsp:cNvSpPr/>
      </dsp:nvSpPr>
      <dsp:spPr>
        <a:xfrm>
          <a:off x="3237935" y="5408875"/>
          <a:ext cx="646985" cy="1633500"/>
        </a:xfrm>
        <a:prstGeom prst="leftBrace">
          <a:avLst>
            <a:gd name="adj1" fmla="val 35000"/>
            <a:gd name="adj2" fmla="val 50000"/>
          </a:avLst>
        </a:pr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3DD34C-DBB6-4B2F-A06A-A9307926A855}">
      <dsp:nvSpPr>
        <dsp:cNvPr id="0" name=""/>
        <dsp:cNvSpPr/>
      </dsp:nvSpPr>
      <dsp:spPr>
        <a:xfrm>
          <a:off x="4143715" y="5408875"/>
          <a:ext cx="11693964" cy="1633500"/>
        </a:xfrm>
        <a:prstGeom prst="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285750" lvl="1" indent="-285750" algn="l" defTabSz="1333500">
            <a:lnSpc>
              <a:spcPct val="90000"/>
            </a:lnSpc>
            <a:spcBef>
              <a:spcPct val="0"/>
            </a:spcBef>
            <a:spcAft>
              <a:spcPct val="15000"/>
            </a:spcAft>
            <a:buChar char="••"/>
          </a:pPr>
          <a:r>
            <a:rPr lang="en-US" sz="3000" kern="1200" dirty="0"/>
            <a:t>Concrete</a:t>
          </a:r>
          <a:r>
            <a:rPr lang="en-US" sz="3000" kern="1200" baseline="0" dirty="0"/>
            <a:t> Batching Plant from Eurotech</a:t>
          </a:r>
          <a:endParaRPr lang="en-US" sz="3000" kern="1200" dirty="0"/>
        </a:p>
        <a:p>
          <a:pPr marL="285750" lvl="1" indent="-285750" algn="l" defTabSz="1333500">
            <a:lnSpc>
              <a:spcPct val="90000"/>
            </a:lnSpc>
            <a:spcBef>
              <a:spcPct val="0"/>
            </a:spcBef>
            <a:spcAft>
              <a:spcPct val="15000"/>
            </a:spcAft>
            <a:buChar char="••"/>
          </a:pPr>
          <a:r>
            <a:rPr lang="en-US" sz="3000" kern="1200" baseline="0" dirty="0"/>
            <a:t>Asphalt Batching Plant from Linhoff</a:t>
          </a:r>
          <a:endParaRPr lang="en-US" sz="3000" kern="1200" dirty="0"/>
        </a:p>
        <a:p>
          <a:pPr marL="285750" lvl="1" indent="-285750" algn="l" defTabSz="1333500">
            <a:lnSpc>
              <a:spcPct val="90000"/>
            </a:lnSpc>
            <a:spcBef>
              <a:spcPct val="0"/>
            </a:spcBef>
            <a:spcAft>
              <a:spcPct val="15000"/>
            </a:spcAft>
            <a:buChar char="••"/>
          </a:pPr>
          <a:r>
            <a:rPr lang="en-US" sz="3000" kern="1200" baseline="0" dirty="0"/>
            <a:t>Concrete crushers  from </a:t>
          </a:r>
          <a:r>
            <a:rPr lang="en-US" sz="3000" kern="1200" baseline="0" dirty="0" err="1"/>
            <a:t>Proman</a:t>
          </a:r>
          <a:endParaRPr lang="en-US" sz="3000" kern="1200" dirty="0"/>
        </a:p>
      </dsp:txBody>
      <dsp:txXfrm>
        <a:off x="4143715" y="5408875"/>
        <a:ext cx="11693964" cy="1633500"/>
      </dsp:txXfrm>
    </dsp:sp>
  </dsp:spTree>
</dsp:drawing>
</file>

<file path=ppt/diagrams/layout1.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7C3C9BD9-CF1F-41C0-9CE2-5A03D268C6BC}" type="datetimeFigureOut">
              <a:rPr lang="en-IN" smtClean="0"/>
              <a:t>10-10-2025</a:t>
            </a:fld>
            <a:endParaRPr lang="en-IN"/>
          </a:p>
        </p:txBody>
      </p:sp>
      <p:sp>
        <p:nvSpPr>
          <p:cNvPr id="4" name="Slide Image Placeholder 3"/>
          <p:cNvSpPr>
            <a:spLocks noGrp="1" noRot="1" noChangeAspect="1"/>
          </p:cNvSpPr>
          <p:nvPr>
            <p:ph type="sldImg" idx="2"/>
          </p:nvPr>
        </p:nvSpPr>
        <p:spPr>
          <a:xfrm>
            <a:off x="6057900" y="1285875"/>
            <a:ext cx="6172200" cy="3471863"/>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1FD8E276-9995-4257-846A-F45436B196CA}" type="slidenum">
              <a:rPr lang="en-IN" smtClean="0"/>
              <a:t>‹#›</a:t>
            </a:fld>
            <a:endParaRPr lang="en-IN"/>
          </a:p>
        </p:txBody>
      </p:sp>
    </p:spTree>
    <p:extLst>
      <p:ext uri="{BB962C8B-B14F-4D97-AF65-F5344CB8AC3E}">
        <p14:creationId xmlns:p14="http://schemas.microsoft.com/office/powerpoint/2010/main" val="1993927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C481DC6-8413-E233-7527-5E1939FD23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848FD4F7-99C0-67ED-F85B-B432BBAD8B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BFDE852B-12B1-3C47-8C2D-C6D53AEDC8D2}"/>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xmlns="" id="{AD6A297E-112A-27AB-8207-CA2B398A6F83}"/>
              </a:ext>
            </a:extLst>
          </p:cNvPr>
          <p:cNvSpPr>
            <a:spLocks noGrp="1"/>
          </p:cNvSpPr>
          <p:nvPr>
            <p:ph type="sldNum" sz="quarter" idx="5"/>
          </p:nvPr>
        </p:nvSpPr>
        <p:spPr/>
        <p:txBody>
          <a:bodyPr/>
          <a:lstStyle/>
          <a:p>
            <a:fld id="{1FD8E276-9995-4257-846A-F45436B196CA}" type="slidenum">
              <a:rPr lang="en-IN" smtClean="0"/>
              <a:t>16</a:t>
            </a:fld>
            <a:endParaRPr lang="en-IN"/>
          </a:p>
        </p:txBody>
      </p:sp>
    </p:spTree>
    <p:extLst>
      <p:ext uri="{BB962C8B-B14F-4D97-AF65-F5344CB8AC3E}">
        <p14:creationId xmlns:p14="http://schemas.microsoft.com/office/powerpoint/2010/main" val="4099566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1FD8E276-9995-4257-846A-F45436B196CA}" type="slidenum">
              <a:rPr lang="en-IN" smtClean="0"/>
              <a:t>17</a:t>
            </a:fld>
            <a:endParaRPr lang="en-IN"/>
          </a:p>
        </p:txBody>
      </p:sp>
    </p:spTree>
    <p:extLst>
      <p:ext uri="{BB962C8B-B14F-4D97-AF65-F5344CB8AC3E}">
        <p14:creationId xmlns:p14="http://schemas.microsoft.com/office/powerpoint/2010/main" val="2179018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C481DC6-8413-E233-7527-5E1939FD23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848FD4F7-99C0-67ED-F85B-B432BBAD8B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BFDE852B-12B1-3C47-8C2D-C6D53AEDC8D2}"/>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xmlns="" id="{AD6A297E-112A-27AB-8207-CA2B398A6F83}"/>
              </a:ext>
            </a:extLst>
          </p:cNvPr>
          <p:cNvSpPr>
            <a:spLocks noGrp="1"/>
          </p:cNvSpPr>
          <p:nvPr>
            <p:ph type="sldNum" sz="quarter" idx="5"/>
          </p:nvPr>
        </p:nvSpPr>
        <p:spPr/>
        <p:txBody>
          <a:bodyPr/>
          <a:lstStyle/>
          <a:p>
            <a:fld id="{1FD8E276-9995-4257-846A-F45436B196CA}" type="slidenum">
              <a:rPr lang="en-IN" smtClean="0"/>
              <a:t>18</a:t>
            </a:fld>
            <a:endParaRPr lang="en-IN"/>
          </a:p>
        </p:txBody>
      </p:sp>
    </p:spTree>
    <p:extLst>
      <p:ext uri="{BB962C8B-B14F-4D97-AF65-F5344CB8AC3E}">
        <p14:creationId xmlns:p14="http://schemas.microsoft.com/office/powerpoint/2010/main" val="3629276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16027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10/10/2025</a:t>
            </a:fld>
            <a:endParaRPr lang="en-US"/>
          </a:p>
        </p:txBody>
      </p:sp>
      <p:sp>
        <p:nvSpPr>
          <p:cNvPr id="6" name="Holder 6"/>
          <p:cNvSpPr>
            <a:spLocks noGrp="1"/>
          </p:cNvSpPr>
          <p:nvPr>
            <p:ph type="sldNum" sz="quarter" idx="7"/>
          </p:nvPr>
        </p:nvSpPr>
        <p:spPr/>
        <p:txBody>
          <a:bodyPr lIns="0" tIns="0" rIns="0" bIns="0"/>
          <a:lstStyle>
            <a:lvl1pPr>
              <a:defRPr sz="2000" b="0" i="0">
                <a:solidFill>
                  <a:srgbClr val="18588C"/>
                </a:solidFill>
                <a:latin typeface="Verdana"/>
                <a:cs typeface="Verdana"/>
              </a:defRPr>
            </a:lvl1pPr>
          </a:lstStyle>
          <a:p>
            <a:pPr marL="38100">
              <a:lnSpc>
                <a:spcPct val="100000"/>
              </a:lnSpc>
              <a:spcBef>
                <a:spcPts val="330"/>
              </a:spcBef>
            </a:pPr>
            <a:fld id="{81D60167-4931-47E6-BA6A-407CBD079E47}" type="slidenum">
              <a:rPr spc="50" dirty="0"/>
              <a:t>‹#›</a:t>
            </a:fld>
            <a:endParaRPr spc="5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7200" b="1" i="0">
                <a:solidFill>
                  <a:srgbClr val="18588C"/>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10/10/2025</a:t>
            </a:fld>
            <a:endParaRPr lang="en-US"/>
          </a:p>
        </p:txBody>
      </p:sp>
      <p:sp>
        <p:nvSpPr>
          <p:cNvPr id="6" name="Holder 6"/>
          <p:cNvSpPr>
            <a:spLocks noGrp="1"/>
          </p:cNvSpPr>
          <p:nvPr>
            <p:ph type="sldNum" sz="quarter" idx="7"/>
          </p:nvPr>
        </p:nvSpPr>
        <p:spPr/>
        <p:txBody>
          <a:bodyPr lIns="0" tIns="0" rIns="0" bIns="0"/>
          <a:lstStyle>
            <a:lvl1pPr>
              <a:defRPr sz="2000" b="0" i="0">
                <a:solidFill>
                  <a:srgbClr val="18588C"/>
                </a:solidFill>
                <a:latin typeface="Verdana"/>
                <a:cs typeface="Verdana"/>
              </a:defRPr>
            </a:lvl1pPr>
          </a:lstStyle>
          <a:p>
            <a:pPr marL="38100">
              <a:lnSpc>
                <a:spcPct val="100000"/>
              </a:lnSpc>
              <a:spcBef>
                <a:spcPts val="330"/>
              </a:spcBef>
            </a:pPr>
            <a:fld id="{81D60167-4931-47E6-BA6A-407CBD079E47}" type="slidenum">
              <a:rPr spc="50" dirty="0"/>
              <a:t>‹#›</a:t>
            </a:fld>
            <a:endParaRPr spc="5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7200" b="1" i="0">
                <a:solidFill>
                  <a:srgbClr val="18588C"/>
                </a:solidFill>
                <a:latin typeface="Trebuchet MS"/>
                <a:cs typeface="Trebuchet MS"/>
              </a:defRPr>
            </a:lvl1pPr>
          </a:lstStyle>
          <a:p>
            <a:endParaRPr/>
          </a:p>
        </p:txBody>
      </p:sp>
      <p:sp>
        <p:nvSpPr>
          <p:cNvPr id="3" name="Holder 3"/>
          <p:cNvSpPr>
            <a:spLocks noGrp="1"/>
          </p:cNvSpPr>
          <p:nvPr>
            <p:ph sz="half" idx="2"/>
          </p:nvPr>
        </p:nvSpPr>
        <p:spPr>
          <a:xfrm>
            <a:off x="933991" y="1862758"/>
            <a:ext cx="8062595" cy="6854190"/>
          </a:xfrm>
          <a:prstGeom prst="rect">
            <a:avLst/>
          </a:prstGeom>
        </p:spPr>
        <p:txBody>
          <a:bodyPr wrap="square" lIns="0" tIns="0" rIns="0" bIns="0">
            <a:spAutoFit/>
          </a:bodyPr>
          <a:lstStyle>
            <a:lvl1pPr>
              <a:defRPr sz="1900" b="0" i="0">
                <a:solidFill>
                  <a:schemeClr val="tx1"/>
                </a:solidFill>
                <a:latin typeface="Verdana"/>
                <a:cs typeface="Verdana"/>
              </a:defRPr>
            </a:lvl1pPr>
          </a:lstStyle>
          <a:p>
            <a:endParaRPr/>
          </a:p>
        </p:txBody>
      </p:sp>
      <p:sp>
        <p:nvSpPr>
          <p:cNvPr id="4" name="Holder 4"/>
          <p:cNvSpPr>
            <a:spLocks noGrp="1"/>
          </p:cNvSpPr>
          <p:nvPr>
            <p:ph sz="half" idx="3"/>
          </p:nvPr>
        </p:nvSpPr>
        <p:spPr>
          <a:xfrm>
            <a:off x="9818005" y="2381811"/>
            <a:ext cx="7986394" cy="6845934"/>
          </a:xfrm>
          <a:prstGeom prst="rect">
            <a:avLst/>
          </a:prstGeom>
        </p:spPr>
        <p:txBody>
          <a:bodyPr wrap="square" lIns="0" tIns="0" rIns="0" bIns="0">
            <a:spAutoFit/>
          </a:bodyPr>
          <a:lstStyle>
            <a:lvl1pPr>
              <a:defRPr sz="1900" b="0" i="0">
                <a:solidFill>
                  <a:schemeClr val="tx1"/>
                </a:solidFill>
                <a:latin typeface="Verdana"/>
                <a:cs typeface="Verdana"/>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10/10/2025</a:t>
            </a:fld>
            <a:endParaRPr lang="en-US"/>
          </a:p>
        </p:txBody>
      </p:sp>
      <p:sp>
        <p:nvSpPr>
          <p:cNvPr id="7" name="Holder 7"/>
          <p:cNvSpPr>
            <a:spLocks noGrp="1"/>
          </p:cNvSpPr>
          <p:nvPr>
            <p:ph type="sldNum" sz="quarter" idx="7"/>
          </p:nvPr>
        </p:nvSpPr>
        <p:spPr/>
        <p:txBody>
          <a:bodyPr lIns="0" tIns="0" rIns="0" bIns="0"/>
          <a:lstStyle>
            <a:lvl1pPr>
              <a:defRPr sz="2000" b="0" i="0">
                <a:solidFill>
                  <a:srgbClr val="18588C"/>
                </a:solidFill>
                <a:latin typeface="Verdana"/>
                <a:cs typeface="Verdana"/>
              </a:defRPr>
            </a:lvl1pPr>
          </a:lstStyle>
          <a:p>
            <a:pPr marL="38100">
              <a:lnSpc>
                <a:spcPct val="100000"/>
              </a:lnSpc>
              <a:spcBef>
                <a:spcPts val="330"/>
              </a:spcBef>
            </a:pPr>
            <a:fld id="{81D60167-4931-47E6-BA6A-407CBD079E47}" type="slidenum">
              <a:rPr spc="50" dirty="0"/>
              <a:t>‹#›</a:t>
            </a:fld>
            <a:endParaRPr spc="5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7200" b="1" i="0">
                <a:solidFill>
                  <a:srgbClr val="18588C"/>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10/10/2025</a:t>
            </a:fld>
            <a:endParaRPr lang="en-US"/>
          </a:p>
        </p:txBody>
      </p:sp>
      <p:sp>
        <p:nvSpPr>
          <p:cNvPr id="5" name="Holder 5"/>
          <p:cNvSpPr>
            <a:spLocks noGrp="1"/>
          </p:cNvSpPr>
          <p:nvPr>
            <p:ph type="sldNum" sz="quarter" idx="7"/>
          </p:nvPr>
        </p:nvSpPr>
        <p:spPr/>
        <p:txBody>
          <a:bodyPr lIns="0" tIns="0" rIns="0" bIns="0"/>
          <a:lstStyle>
            <a:lvl1pPr>
              <a:defRPr sz="2000" b="0" i="0">
                <a:solidFill>
                  <a:srgbClr val="18588C"/>
                </a:solidFill>
                <a:latin typeface="Verdana"/>
                <a:cs typeface="Verdana"/>
              </a:defRPr>
            </a:lvl1pPr>
          </a:lstStyle>
          <a:p>
            <a:pPr marL="38100">
              <a:lnSpc>
                <a:spcPct val="100000"/>
              </a:lnSpc>
              <a:spcBef>
                <a:spcPts val="330"/>
              </a:spcBef>
            </a:pPr>
            <a:fld id="{81D60167-4931-47E6-BA6A-407CBD079E47}" type="slidenum">
              <a:rPr spc="50" dirty="0"/>
              <a:t>‹#›</a:t>
            </a:fld>
            <a:endParaRPr spc="5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10/10/2025</a:t>
            </a:fld>
            <a:endParaRPr lang="en-US"/>
          </a:p>
        </p:txBody>
      </p:sp>
      <p:sp>
        <p:nvSpPr>
          <p:cNvPr id="4" name="Holder 4"/>
          <p:cNvSpPr>
            <a:spLocks noGrp="1"/>
          </p:cNvSpPr>
          <p:nvPr>
            <p:ph type="sldNum" sz="quarter" idx="7"/>
          </p:nvPr>
        </p:nvSpPr>
        <p:spPr/>
        <p:txBody>
          <a:bodyPr lIns="0" tIns="0" rIns="0" bIns="0"/>
          <a:lstStyle>
            <a:lvl1pPr>
              <a:defRPr sz="2000" b="0" i="0">
                <a:solidFill>
                  <a:srgbClr val="18588C"/>
                </a:solidFill>
                <a:latin typeface="Verdana"/>
                <a:cs typeface="Verdana"/>
              </a:defRPr>
            </a:lvl1pPr>
          </a:lstStyle>
          <a:p>
            <a:pPr marL="38100">
              <a:lnSpc>
                <a:spcPct val="100000"/>
              </a:lnSpc>
              <a:spcBef>
                <a:spcPts val="330"/>
              </a:spcBef>
            </a:pPr>
            <a:fld id="{81D60167-4931-47E6-BA6A-407CBD079E47}" type="slidenum">
              <a:rPr spc="50" dirty="0"/>
              <a:t>‹#›</a:t>
            </a:fld>
            <a:endParaRPr spc="50"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641218" y="616181"/>
            <a:ext cx="9005562" cy="1122680"/>
          </a:xfrm>
          <a:prstGeom prst="rect">
            <a:avLst/>
          </a:prstGeom>
        </p:spPr>
        <p:txBody>
          <a:bodyPr wrap="square" lIns="0" tIns="0" rIns="0" bIns="0">
            <a:spAutoFit/>
          </a:bodyPr>
          <a:lstStyle>
            <a:lvl1pPr>
              <a:defRPr sz="7200" b="1" i="0">
                <a:solidFill>
                  <a:srgbClr val="18588C"/>
                </a:solidFill>
                <a:latin typeface="Trebuchet MS"/>
                <a:cs typeface="Trebuchet MS"/>
              </a:defRPr>
            </a:lvl1pPr>
          </a:lstStyle>
          <a:p>
            <a:endParaRPr/>
          </a:p>
        </p:txBody>
      </p:sp>
      <p:sp>
        <p:nvSpPr>
          <p:cNvPr id="3" name="Holder 3"/>
          <p:cNvSpPr>
            <a:spLocks noGrp="1"/>
          </p:cNvSpPr>
          <p:nvPr>
            <p:ph type="body" idx="1"/>
          </p:nvPr>
        </p:nvSpPr>
        <p:spPr>
          <a:xfrm>
            <a:off x="946905" y="2890223"/>
            <a:ext cx="16394189" cy="2941954"/>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10/10/2025</a:t>
            </a:fld>
            <a:endParaRPr lang="en-US"/>
          </a:p>
        </p:txBody>
      </p:sp>
      <p:sp>
        <p:nvSpPr>
          <p:cNvPr id="6" name="Holder 6"/>
          <p:cNvSpPr>
            <a:spLocks noGrp="1"/>
          </p:cNvSpPr>
          <p:nvPr>
            <p:ph type="sldNum" sz="quarter" idx="7"/>
          </p:nvPr>
        </p:nvSpPr>
        <p:spPr>
          <a:xfrm>
            <a:off x="17817634" y="9580778"/>
            <a:ext cx="244475" cy="373379"/>
          </a:xfrm>
          <a:prstGeom prst="rect">
            <a:avLst/>
          </a:prstGeom>
        </p:spPr>
        <p:txBody>
          <a:bodyPr wrap="square" lIns="0" tIns="0" rIns="0" bIns="0">
            <a:spAutoFit/>
          </a:bodyPr>
          <a:lstStyle>
            <a:lvl1pPr>
              <a:defRPr sz="2000" b="0" i="0">
                <a:solidFill>
                  <a:srgbClr val="18588C"/>
                </a:solidFill>
                <a:latin typeface="Verdana"/>
                <a:cs typeface="Verdana"/>
              </a:defRPr>
            </a:lvl1pPr>
          </a:lstStyle>
          <a:p>
            <a:pPr marL="38100">
              <a:lnSpc>
                <a:spcPct val="100000"/>
              </a:lnSpc>
              <a:spcBef>
                <a:spcPts val="330"/>
              </a:spcBef>
            </a:pPr>
            <a:fld id="{81D60167-4931-47E6-BA6A-407CBD079E47}" type="slidenum">
              <a:rPr spc="50" dirty="0"/>
              <a:t>‹#›</a:t>
            </a:fld>
            <a:endParaRPr spc="50"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hyperlink" Target="mailto:info@sugoyaindia.com" TargetMode="Externa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htdrillingmachine.com/1-2-hydraulic-drilling-jumbos.html" TargetMode="Externa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3E7E9"/>
          </a:solidFill>
        </p:spPr>
        <p:txBody>
          <a:bodyPr wrap="square" lIns="0" tIns="0" rIns="0" bIns="0" rtlCol="0"/>
          <a:lstStyle/>
          <a:p>
            <a:endParaRPr/>
          </a:p>
        </p:txBody>
      </p:sp>
      <p:grpSp>
        <p:nvGrpSpPr>
          <p:cNvPr id="3" name="object 3"/>
          <p:cNvGrpSpPr/>
          <p:nvPr/>
        </p:nvGrpSpPr>
        <p:grpSpPr>
          <a:xfrm>
            <a:off x="0" y="0"/>
            <a:ext cx="18288000" cy="10286999"/>
            <a:chOff x="0" y="0"/>
            <a:chExt cx="18288000" cy="10286999"/>
          </a:xfrm>
        </p:grpSpPr>
        <p:pic>
          <p:nvPicPr>
            <p:cNvPr id="4" name="object 4"/>
            <p:cNvPicPr/>
            <p:nvPr/>
          </p:nvPicPr>
          <p:blipFill>
            <a:blip r:embed="rId2" cstate="print"/>
            <a:stretch>
              <a:fillRect/>
            </a:stretch>
          </p:blipFill>
          <p:spPr>
            <a:xfrm>
              <a:off x="10604939" y="0"/>
              <a:ext cx="7683059" cy="10286999"/>
            </a:xfrm>
            <a:prstGeom prst="rect">
              <a:avLst/>
            </a:prstGeom>
          </p:spPr>
        </p:pic>
        <p:sp>
          <p:nvSpPr>
            <p:cNvPr id="5" name="object 5"/>
            <p:cNvSpPr/>
            <p:nvPr/>
          </p:nvSpPr>
          <p:spPr>
            <a:xfrm>
              <a:off x="0" y="3904233"/>
              <a:ext cx="18288000" cy="5207000"/>
            </a:xfrm>
            <a:custGeom>
              <a:avLst/>
              <a:gdLst/>
              <a:ahLst/>
              <a:cxnLst/>
              <a:rect l="l" t="t" r="r" b="b"/>
              <a:pathLst>
                <a:path w="18288000" h="5207000">
                  <a:moveTo>
                    <a:pt x="17250309" y="6375"/>
                  </a:moveTo>
                  <a:lnTo>
                    <a:pt x="17243921" y="0"/>
                  </a:lnTo>
                  <a:lnTo>
                    <a:pt x="17228109" y="0"/>
                  </a:lnTo>
                  <a:lnTo>
                    <a:pt x="17221734" y="6375"/>
                  </a:lnTo>
                  <a:lnTo>
                    <a:pt x="17221734" y="2471724"/>
                  </a:lnTo>
                  <a:lnTo>
                    <a:pt x="17221734" y="2479637"/>
                  </a:lnTo>
                  <a:lnTo>
                    <a:pt x="17228109" y="2486025"/>
                  </a:lnTo>
                  <a:lnTo>
                    <a:pt x="17243921" y="2486025"/>
                  </a:lnTo>
                  <a:lnTo>
                    <a:pt x="17250309" y="2479637"/>
                  </a:lnTo>
                  <a:lnTo>
                    <a:pt x="17250309" y="6375"/>
                  </a:lnTo>
                  <a:close/>
                </a:path>
                <a:path w="18288000" h="5207000">
                  <a:moveTo>
                    <a:pt x="18287988" y="5177866"/>
                  </a:moveTo>
                  <a:lnTo>
                    <a:pt x="0" y="5177866"/>
                  </a:lnTo>
                  <a:lnTo>
                    <a:pt x="0" y="5206441"/>
                  </a:lnTo>
                  <a:lnTo>
                    <a:pt x="18287988" y="5206441"/>
                  </a:lnTo>
                  <a:lnTo>
                    <a:pt x="18287988" y="5177866"/>
                  </a:lnTo>
                  <a:close/>
                </a:path>
              </a:pathLst>
            </a:custGeom>
            <a:solidFill>
              <a:srgbClr val="FFFFFF"/>
            </a:solidFill>
          </p:spPr>
          <p:txBody>
            <a:bodyPr wrap="square" lIns="0" tIns="0" rIns="0" bIns="0" rtlCol="0"/>
            <a:lstStyle/>
            <a:p>
              <a:endParaRPr/>
            </a:p>
          </p:txBody>
        </p:sp>
      </p:grpSp>
      <p:sp>
        <p:nvSpPr>
          <p:cNvPr id="9" name="object 9"/>
          <p:cNvSpPr txBox="1">
            <a:spLocks noGrp="1"/>
          </p:cNvSpPr>
          <p:nvPr>
            <p:ph type="title"/>
          </p:nvPr>
        </p:nvSpPr>
        <p:spPr>
          <a:xfrm>
            <a:off x="670414" y="3467100"/>
            <a:ext cx="9220200" cy="2636043"/>
          </a:xfrm>
          <a:prstGeom prst="rect">
            <a:avLst/>
          </a:prstGeom>
        </p:spPr>
        <p:txBody>
          <a:bodyPr vert="horz" wrap="square" lIns="0" tIns="40005" rIns="0" bIns="0" rtlCol="0">
            <a:spAutoFit/>
          </a:bodyPr>
          <a:lstStyle/>
          <a:p>
            <a:pPr marL="848360" marR="5080" indent="-836294" algn="l">
              <a:lnSpc>
                <a:spcPts val="10730"/>
              </a:lnSpc>
              <a:spcBef>
                <a:spcPts val="315"/>
              </a:spcBef>
            </a:pPr>
            <a:r>
              <a:rPr lang="en-IN" sz="6600" dirty="0"/>
              <a:t>TMI Engineering</a:t>
            </a:r>
            <a:br>
              <a:rPr lang="en-IN" sz="6600" dirty="0"/>
            </a:br>
            <a:r>
              <a:rPr lang="en-IN" sz="6600" dirty="0"/>
              <a:t>     Company Profile</a:t>
            </a:r>
            <a:endParaRPr sz="6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xmlns="" id="{88AC7CB2-80F8-7179-C41B-CA63D72D0286}"/>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xmlns="" id="{7CC7C6EE-F66E-D418-F0D0-406973FDB77D}"/>
              </a:ext>
            </a:extLst>
          </p:cNvPr>
          <p:cNvSpPr/>
          <p:nvPr/>
        </p:nvSpPr>
        <p:spPr>
          <a:xfrm>
            <a:off x="0" y="1"/>
            <a:ext cx="11125200" cy="1790700"/>
          </a:xfrm>
          <a:custGeom>
            <a:avLst/>
            <a:gdLst/>
            <a:ahLst/>
            <a:cxnLst/>
            <a:rect l="l" t="t" r="r" b="b"/>
            <a:pathLst>
              <a:path w="12153900" h="1995805">
                <a:moveTo>
                  <a:pt x="0" y="0"/>
                </a:moveTo>
                <a:lnTo>
                  <a:pt x="12153899" y="0"/>
                </a:lnTo>
                <a:lnTo>
                  <a:pt x="12153899" y="1995752"/>
                </a:lnTo>
                <a:lnTo>
                  <a:pt x="0" y="1995752"/>
                </a:lnTo>
                <a:lnTo>
                  <a:pt x="0" y="0"/>
                </a:lnTo>
                <a:close/>
              </a:path>
            </a:pathLst>
          </a:custGeom>
          <a:solidFill>
            <a:srgbClr val="18588C"/>
          </a:solidFill>
        </p:spPr>
        <p:txBody>
          <a:bodyPr wrap="square" lIns="0" tIns="0" rIns="0" bIns="0" rtlCol="0"/>
          <a:lstStyle/>
          <a:p>
            <a:endParaRPr/>
          </a:p>
        </p:txBody>
      </p:sp>
      <p:sp>
        <p:nvSpPr>
          <p:cNvPr id="4" name="object 4">
            <a:extLst>
              <a:ext uri="{FF2B5EF4-FFF2-40B4-BE49-F238E27FC236}">
                <a16:creationId xmlns:a16="http://schemas.microsoft.com/office/drawing/2014/main" xmlns="" id="{9AA41F14-B7A2-A283-CFE9-9A156D8D4AE9}"/>
              </a:ext>
            </a:extLst>
          </p:cNvPr>
          <p:cNvSpPr txBox="1"/>
          <p:nvPr/>
        </p:nvSpPr>
        <p:spPr>
          <a:xfrm>
            <a:off x="228600" y="1907414"/>
            <a:ext cx="16916400" cy="2508379"/>
          </a:xfrm>
          <a:prstGeom prst="rect">
            <a:avLst/>
          </a:prstGeom>
        </p:spPr>
        <p:txBody>
          <a:bodyPr vert="horz" wrap="square" lIns="0" tIns="30480" rIns="0" bIns="0" rtlCol="0">
            <a:spAutoFit/>
          </a:bodyPr>
          <a:lstStyle/>
          <a:p>
            <a:pPr>
              <a:lnSpc>
                <a:spcPct val="100000"/>
              </a:lnSpc>
              <a:spcBef>
                <a:spcPts val="5"/>
              </a:spcBef>
            </a:pPr>
            <a:r>
              <a:rPr lang="en-IN" sz="3200" dirty="0" err="1">
                <a:latin typeface="Trebuchet MS"/>
                <a:cs typeface="Trebuchet MS"/>
              </a:rPr>
              <a:t>Kovatera</a:t>
            </a:r>
            <a:r>
              <a:rPr lang="en-IN" sz="3200" dirty="0">
                <a:latin typeface="Trebuchet MS"/>
                <a:cs typeface="Trebuchet MS"/>
              </a:rPr>
              <a:t> is a Canada based company manufacturing purpose engineered underground mining utility vehicles. </a:t>
            </a:r>
            <a:r>
              <a:rPr lang="en-IN" sz="3200" dirty="0" err="1">
                <a:latin typeface="Trebuchet MS"/>
                <a:cs typeface="Trebuchet MS"/>
              </a:rPr>
              <a:t>Kovatera</a:t>
            </a:r>
            <a:r>
              <a:rPr lang="en-IN" sz="3200" dirty="0">
                <a:latin typeface="Trebuchet MS"/>
                <a:cs typeface="Trebuchet MS"/>
              </a:rPr>
              <a:t> takes pride in serving leading Miners with state of the art Purpose built machines in North &amp; South  America, Europe and Indonesia with a strong population of over 1300 units working </a:t>
            </a:r>
          </a:p>
          <a:p>
            <a:pPr>
              <a:lnSpc>
                <a:spcPct val="100000"/>
              </a:lnSpc>
              <a:spcBef>
                <a:spcPts val="5"/>
              </a:spcBef>
            </a:pPr>
            <a:r>
              <a:rPr lang="en-IN" sz="3300" dirty="0">
                <a:latin typeface="Trebuchet MS"/>
                <a:cs typeface="Trebuchet MS"/>
              </a:rPr>
              <a:t> </a:t>
            </a:r>
            <a:endParaRPr sz="3300" dirty="0">
              <a:latin typeface="Trebuchet MS"/>
              <a:cs typeface="Trebuchet MS"/>
            </a:endParaRPr>
          </a:p>
        </p:txBody>
      </p:sp>
      <p:sp>
        <p:nvSpPr>
          <p:cNvPr id="6" name="object 6">
            <a:extLst>
              <a:ext uri="{FF2B5EF4-FFF2-40B4-BE49-F238E27FC236}">
                <a16:creationId xmlns:a16="http://schemas.microsoft.com/office/drawing/2014/main" xmlns="" id="{600B7E4A-E17D-34F7-BA28-162DC7C22ED0}"/>
              </a:ext>
            </a:extLst>
          </p:cNvPr>
          <p:cNvSpPr txBox="1">
            <a:spLocks noGrp="1"/>
          </p:cNvSpPr>
          <p:nvPr>
            <p:ph type="title"/>
          </p:nvPr>
        </p:nvSpPr>
        <p:spPr>
          <a:xfrm>
            <a:off x="116838" y="684211"/>
            <a:ext cx="12483317" cy="659155"/>
          </a:xfrm>
          <a:prstGeom prst="rect">
            <a:avLst/>
          </a:prstGeom>
        </p:spPr>
        <p:txBody>
          <a:bodyPr vert="horz" wrap="square" lIns="0" tIns="12700" rIns="0" bIns="0" rtlCol="0">
            <a:spAutoFit/>
          </a:bodyPr>
          <a:lstStyle/>
          <a:p>
            <a:pPr marL="12700">
              <a:lnSpc>
                <a:spcPct val="100000"/>
              </a:lnSpc>
              <a:spcBef>
                <a:spcPts val="100"/>
              </a:spcBef>
            </a:pPr>
            <a:r>
              <a:rPr lang="en-IN" sz="4200" spc="555" dirty="0">
                <a:solidFill>
                  <a:srgbClr val="FFFFFF"/>
                </a:solidFill>
              </a:rPr>
              <a:t>Exclusive India Partner -</a:t>
            </a:r>
            <a:r>
              <a:rPr lang="en-IN" sz="4200" spc="555" dirty="0" err="1">
                <a:solidFill>
                  <a:srgbClr val="FFFFFF"/>
                </a:solidFill>
              </a:rPr>
              <a:t>Kovatera</a:t>
            </a:r>
            <a:endParaRPr sz="4200" dirty="0"/>
          </a:p>
        </p:txBody>
      </p:sp>
      <p:sp>
        <p:nvSpPr>
          <p:cNvPr id="8" name="object 8">
            <a:extLst>
              <a:ext uri="{FF2B5EF4-FFF2-40B4-BE49-F238E27FC236}">
                <a16:creationId xmlns:a16="http://schemas.microsoft.com/office/drawing/2014/main" xmlns="" id="{2A04105E-1C68-6C7A-4161-3F47BB1EC46D}"/>
              </a:ext>
            </a:extLst>
          </p:cNvPr>
          <p:cNvSpPr txBox="1">
            <a:spLocks noGrp="1"/>
          </p:cNvSpPr>
          <p:nvPr>
            <p:ph type="sldNum" sz="quarter" idx="7"/>
          </p:nvPr>
        </p:nvSpPr>
        <p:spPr>
          <a:xfrm>
            <a:off x="17817634" y="9580779"/>
            <a:ext cx="470366" cy="363322"/>
          </a:xfrm>
          <a:prstGeom prst="rect">
            <a:avLst/>
          </a:prstGeom>
        </p:spPr>
        <p:txBody>
          <a:bodyPr vert="horz" wrap="square" lIns="0" tIns="41910" rIns="0" bIns="0" rtlCol="0">
            <a:spAutoFit/>
          </a:bodyPr>
          <a:lstStyle/>
          <a:p>
            <a:pPr marL="38100">
              <a:lnSpc>
                <a:spcPct val="100000"/>
              </a:lnSpc>
              <a:spcBef>
                <a:spcPts val="330"/>
              </a:spcBef>
            </a:pPr>
            <a:fld id="{81D60167-4931-47E6-BA6A-407CBD079E47}" type="slidenum">
              <a:rPr spc="50" dirty="0"/>
              <a:t>10</a:t>
            </a:fld>
            <a:endParaRPr spc="50" dirty="0"/>
          </a:p>
        </p:txBody>
      </p:sp>
      <p:sp>
        <p:nvSpPr>
          <p:cNvPr id="9" name="AutoShape 2" descr="KT200-CREW-CAB-AND-REAR-ENCLOSURE-1-1">
            <a:extLst>
              <a:ext uri="{FF2B5EF4-FFF2-40B4-BE49-F238E27FC236}">
                <a16:creationId xmlns:a16="http://schemas.microsoft.com/office/drawing/2014/main" xmlns="" id="{955A341D-F5F3-5932-3F9A-205FA57D9AEC}"/>
              </a:ext>
            </a:extLst>
          </p:cNvPr>
          <p:cNvSpPr>
            <a:spLocks noChangeAspect="1" noChangeArrowheads="1"/>
          </p:cNvSpPr>
          <p:nvPr/>
        </p:nvSpPr>
        <p:spPr bwMode="auto">
          <a:xfrm>
            <a:off x="8991600" y="4991100"/>
            <a:ext cx="2590800" cy="2590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0" name="AutoShape 4" descr="KT200-CREW-CAB-AND-REAR-ENCLOSURE-1-1">
            <a:extLst>
              <a:ext uri="{FF2B5EF4-FFF2-40B4-BE49-F238E27FC236}">
                <a16:creationId xmlns:a16="http://schemas.microsoft.com/office/drawing/2014/main" xmlns="" id="{F4835F28-74E0-8479-47C0-879300200613}"/>
              </a:ext>
            </a:extLst>
          </p:cNvPr>
          <p:cNvSpPr>
            <a:spLocks noChangeAspect="1" noChangeArrowheads="1"/>
          </p:cNvSpPr>
          <p:nvPr/>
        </p:nvSpPr>
        <p:spPr bwMode="auto">
          <a:xfrm>
            <a:off x="8991600" y="4991100"/>
            <a:ext cx="2255682" cy="225568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1" name="AutoShape 6" descr="KT200-REAR-ENCLOSURE-1">
            <a:extLst>
              <a:ext uri="{FF2B5EF4-FFF2-40B4-BE49-F238E27FC236}">
                <a16:creationId xmlns:a16="http://schemas.microsoft.com/office/drawing/2014/main" xmlns="" id="{5379DAC8-25C1-7E65-9A8A-637100FB5985}"/>
              </a:ext>
            </a:extLst>
          </p:cNvPr>
          <p:cNvSpPr>
            <a:spLocks noChangeAspect="1" noChangeArrowheads="1"/>
          </p:cNvSpPr>
          <p:nvPr/>
        </p:nvSpPr>
        <p:spPr bwMode="auto">
          <a:xfrm>
            <a:off x="8991600" y="4991100"/>
            <a:ext cx="2743200" cy="2743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12" name="Picture 11">
            <a:extLst>
              <a:ext uri="{FF2B5EF4-FFF2-40B4-BE49-F238E27FC236}">
                <a16:creationId xmlns:a16="http://schemas.microsoft.com/office/drawing/2014/main" xmlns="" id="{74108AB7-927F-EB7A-763F-5D933C706A93}"/>
              </a:ext>
            </a:extLst>
          </p:cNvPr>
          <p:cNvPicPr>
            <a:picLocks noChangeAspect="1"/>
          </p:cNvPicPr>
          <p:nvPr/>
        </p:nvPicPr>
        <p:blipFill>
          <a:blip r:embed="rId2"/>
          <a:stretch>
            <a:fillRect/>
          </a:stretch>
        </p:blipFill>
        <p:spPr>
          <a:xfrm>
            <a:off x="1294260" y="4453499"/>
            <a:ext cx="4932319" cy="2774429"/>
          </a:xfrm>
          <a:prstGeom prst="rect">
            <a:avLst/>
          </a:prstGeom>
        </p:spPr>
      </p:pic>
      <p:pic>
        <p:nvPicPr>
          <p:cNvPr id="13" name="Picture 12">
            <a:extLst>
              <a:ext uri="{FF2B5EF4-FFF2-40B4-BE49-F238E27FC236}">
                <a16:creationId xmlns:a16="http://schemas.microsoft.com/office/drawing/2014/main" xmlns="" id="{9EB63EEF-9D9D-B109-BFF8-D26F73AC6C73}"/>
              </a:ext>
            </a:extLst>
          </p:cNvPr>
          <p:cNvPicPr>
            <a:picLocks noChangeAspect="1"/>
          </p:cNvPicPr>
          <p:nvPr/>
        </p:nvPicPr>
        <p:blipFill>
          <a:blip r:embed="rId3"/>
          <a:stretch>
            <a:fillRect/>
          </a:stretch>
        </p:blipFill>
        <p:spPr>
          <a:xfrm>
            <a:off x="6699620" y="4457906"/>
            <a:ext cx="4933362" cy="2774429"/>
          </a:xfrm>
          <a:prstGeom prst="rect">
            <a:avLst/>
          </a:prstGeom>
        </p:spPr>
      </p:pic>
      <p:pic>
        <p:nvPicPr>
          <p:cNvPr id="14" name="Picture 13">
            <a:extLst>
              <a:ext uri="{FF2B5EF4-FFF2-40B4-BE49-F238E27FC236}">
                <a16:creationId xmlns:a16="http://schemas.microsoft.com/office/drawing/2014/main" xmlns="" id="{74994B23-A9DD-3C54-B8B4-8E221A1E0726}"/>
              </a:ext>
            </a:extLst>
          </p:cNvPr>
          <p:cNvPicPr>
            <a:picLocks noChangeAspect="1"/>
          </p:cNvPicPr>
          <p:nvPr/>
        </p:nvPicPr>
        <p:blipFill>
          <a:blip r:embed="rId4"/>
          <a:stretch>
            <a:fillRect/>
          </a:stretch>
        </p:blipFill>
        <p:spPr>
          <a:xfrm>
            <a:off x="4442503" y="7429938"/>
            <a:ext cx="4114801" cy="2743200"/>
          </a:xfrm>
          <a:prstGeom prst="rect">
            <a:avLst/>
          </a:prstGeom>
        </p:spPr>
      </p:pic>
      <p:pic>
        <p:nvPicPr>
          <p:cNvPr id="15" name="Picture 14">
            <a:extLst>
              <a:ext uri="{FF2B5EF4-FFF2-40B4-BE49-F238E27FC236}">
                <a16:creationId xmlns:a16="http://schemas.microsoft.com/office/drawing/2014/main" xmlns="" id="{3EFD80C3-F543-6C87-D4A5-17F5382A6803}"/>
              </a:ext>
            </a:extLst>
          </p:cNvPr>
          <p:cNvPicPr>
            <a:picLocks noChangeAspect="1"/>
          </p:cNvPicPr>
          <p:nvPr/>
        </p:nvPicPr>
        <p:blipFill>
          <a:blip r:embed="rId5"/>
          <a:stretch>
            <a:fillRect/>
          </a:stretch>
        </p:blipFill>
        <p:spPr>
          <a:xfrm>
            <a:off x="9860192" y="7428001"/>
            <a:ext cx="4114801" cy="2743201"/>
          </a:xfrm>
          <a:prstGeom prst="rect">
            <a:avLst/>
          </a:prstGeom>
        </p:spPr>
      </p:pic>
      <p:pic>
        <p:nvPicPr>
          <p:cNvPr id="16" name="Picture 15">
            <a:extLst>
              <a:ext uri="{FF2B5EF4-FFF2-40B4-BE49-F238E27FC236}">
                <a16:creationId xmlns:a16="http://schemas.microsoft.com/office/drawing/2014/main" xmlns="" id="{A56F1859-0CBB-0CE9-3E53-0B772BBF5C92}"/>
              </a:ext>
            </a:extLst>
          </p:cNvPr>
          <p:cNvPicPr>
            <a:picLocks noChangeAspect="1"/>
          </p:cNvPicPr>
          <p:nvPr/>
        </p:nvPicPr>
        <p:blipFill>
          <a:blip r:embed="rId6"/>
          <a:stretch>
            <a:fillRect/>
          </a:stretch>
        </p:blipFill>
        <p:spPr>
          <a:xfrm>
            <a:off x="11734800" y="280553"/>
            <a:ext cx="5587316" cy="1108415"/>
          </a:xfrm>
          <a:prstGeom prst="rect">
            <a:avLst/>
          </a:prstGeom>
        </p:spPr>
      </p:pic>
      <p:pic>
        <p:nvPicPr>
          <p:cNvPr id="19" name="Picture 18">
            <a:extLst>
              <a:ext uri="{FF2B5EF4-FFF2-40B4-BE49-F238E27FC236}">
                <a16:creationId xmlns:a16="http://schemas.microsoft.com/office/drawing/2014/main" xmlns="" id="{0489DFE6-F076-891F-A847-F46D31958FBC}"/>
              </a:ext>
            </a:extLst>
          </p:cNvPr>
          <p:cNvPicPr>
            <a:picLocks noChangeAspect="1"/>
          </p:cNvPicPr>
          <p:nvPr/>
        </p:nvPicPr>
        <p:blipFill>
          <a:blip r:embed="rId7"/>
          <a:stretch>
            <a:fillRect/>
          </a:stretch>
        </p:blipFill>
        <p:spPr>
          <a:xfrm>
            <a:off x="12345749" y="4472353"/>
            <a:ext cx="4308143" cy="2652721"/>
          </a:xfrm>
          <a:prstGeom prst="rect">
            <a:avLst/>
          </a:prstGeom>
        </p:spPr>
      </p:pic>
    </p:spTree>
    <p:extLst>
      <p:ext uri="{BB962C8B-B14F-4D97-AF65-F5344CB8AC3E}">
        <p14:creationId xmlns:p14="http://schemas.microsoft.com/office/powerpoint/2010/main" val="307981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xmlns="" id="{3B767152-7190-304C-1AB9-CAC40850F5BD}"/>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xmlns="" id="{906549C4-973D-1974-2A8F-7EA7359CE25C}"/>
              </a:ext>
            </a:extLst>
          </p:cNvPr>
          <p:cNvSpPr/>
          <p:nvPr/>
        </p:nvSpPr>
        <p:spPr>
          <a:xfrm>
            <a:off x="0" y="1"/>
            <a:ext cx="11125200" cy="1790700"/>
          </a:xfrm>
          <a:custGeom>
            <a:avLst/>
            <a:gdLst/>
            <a:ahLst/>
            <a:cxnLst/>
            <a:rect l="l" t="t" r="r" b="b"/>
            <a:pathLst>
              <a:path w="12153900" h="1995805">
                <a:moveTo>
                  <a:pt x="0" y="0"/>
                </a:moveTo>
                <a:lnTo>
                  <a:pt x="12153899" y="0"/>
                </a:lnTo>
                <a:lnTo>
                  <a:pt x="12153899" y="1995752"/>
                </a:lnTo>
                <a:lnTo>
                  <a:pt x="0" y="1995752"/>
                </a:lnTo>
                <a:lnTo>
                  <a:pt x="0" y="0"/>
                </a:lnTo>
                <a:close/>
              </a:path>
            </a:pathLst>
          </a:custGeom>
          <a:solidFill>
            <a:srgbClr val="18588C"/>
          </a:solidFill>
        </p:spPr>
        <p:txBody>
          <a:bodyPr wrap="square" lIns="0" tIns="0" rIns="0" bIns="0" rtlCol="0"/>
          <a:lstStyle/>
          <a:p>
            <a:endParaRPr/>
          </a:p>
        </p:txBody>
      </p:sp>
      <p:sp>
        <p:nvSpPr>
          <p:cNvPr id="4" name="object 4">
            <a:extLst>
              <a:ext uri="{FF2B5EF4-FFF2-40B4-BE49-F238E27FC236}">
                <a16:creationId xmlns:a16="http://schemas.microsoft.com/office/drawing/2014/main" xmlns="" id="{551731F1-B963-ABD8-D7A6-D368EA54DC7A}"/>
              </a:ext>
            </a:extLst>
          </p:cNvPr>
          <p:cNvSpPr txBox="1"/>
          <p:nvPr/>
        </p:nvSpPr>
        <p:spPr>
          <a:xfrm>
            <a:off x="136358" y="2077156"/>
            <a:ext cx="17925751" cy="2139047"/>
          </a:xfrm>
          <a:prstGeom prst="rect">
            <a:avLst/>
          </a:prstGeom>
        </p:spPr>
        <p:txBody>
          <a:bodyPr vert="horz" wrap="square" lIns="0" tIns="30480" rIns="0" bIns="0" rtlCol="0">
            <a:spAutoFit/>
          </a:bodyPr>
          <a:lstStyle/>
          <a:p>
            <a:pPr lvl="0"/>
            <a:r>
              <a:rPr lang="en-IN" sz="3200" dirty="0">
                <a:latin typeface="Trebuchet MS"/>
                <a:cs typeface="Trebuchet MS"/>
              </a:rPr>
              <a:t>JCHX is big Mining company in China. They are manufacturing the Loaders and Dumpers for underground mining with brand name King Ant. Their Products include </a:t>
            </a:r>
            <a:r>
              <a:rPr lang="en-US" sz="3600" dirty="0"/>
              <a:t>LHD  Range 20-45 </a:t>
            </a:r>
            <a:r>
              <a:rPr lang="en-US" sz="3600" dirty="0" err="1"/>
              <a:t>Tonnes</a:t>
            </a:r>
            <a:r>
              <a:rPr lang="en-US" sz="3600" dirty="0"/>
              <a:t> Capacity and LPDT Range 15 </a:t>
            </a:r>
            <a:r>
              <a:rPr lang="en-US" sz="3600" dirty="0" err="1"/>
              <a:t>Tonnes</a:t>
            </a:r>
            <a:endParaRPr lang="en-US" sz="3600" dirty="0"/>
          </a:p>
          <a:p>
            <a:pPr>
              <a:lnSpc>
                <a:spcPct val="100000"/>
              </a:lnSpc>
              <a:spcBef>
                <a:spcPts val="5"/>
              </a:spcBef>
            </a:pPr>
            <a:endParaRPr sz="3300" dirty="0">
              <a:latin typeface="Trebuchet MS"/>
              <a:cs typeface="Trebuchet MS"/>
            </a:endParaRPr>
          </a:p>
        </p:txBody>
      </p:sp>
      <p:sp>
        <p:nvSpPr>
          <p:cNvPr id="6" name="object 6">
            <a:extLst>
              <a:ext uri="{FF2B5EF4-FFF2-40B4-BE49-F238E27FC236}">
                <a16:creationId xmlns:a16="http://schemas.microsoft.com/office/drawing/2014/main" xmlns="" id="{3D432CF3-629C-0876-DE74-1AFC656A898A}"/>
              </a:ext>
            </a:extLst>
          </p:cNvPr>
          <p:cNvSpPr txBox="1">
            <a:spLocks noGrp="1"/>
          </p:cNvSpPr>
          <p:nvPr>
            <p:ph type="title"/>
          </p:nvPr>
        </p:nvSpPr>
        <p:spPr>
          <a:xfrm>
            <a:off x="108285" y="632419"/>
            <a:ext cx="9873916" cy="659155"/>
          </a:xfrm>
          <a:prstGeom prst="rect">
            <a:avLst/>
          </a:prstGeom>
        </p:spPr>
        <p:txBody>
          <a:bodyPr vert="horz" wrap="square" lIns="0" tIns="12700" rIns="0" bIns="0" rtlCol="0">
            <a:spAutoFit/>
          </a:bodyPr>
          <a:lstStyle/>
          <a:p>
            <a:pPr marL="12700">
              <a:lnSpc>
                <a:spcPct val="100000"/>
              </a:lnSpc>
              <a:spcBef>
                <a:spcPts val="100"/>
              </a:spcBef>
            </a:pPr>
            <a:r>
              <a:rPr lang="en-IN" sz="4200" spc="555" dirty="0">
                <a:solidFill>
                  <a:srgbClr val="FFFFFF"/>
                </a:solidFill>
              </a:rPr>
              <a:t>India Partner -JCHX</a:t>
            </a:r>
            <a:endParaRPr sz="4200" dirty="0"/>
          </a:p>
        </p:txBody>
      </p:sp>
      <p:sp>
        <p:nvSpPr>
          <p:cNvPr id="8" name="object 8">
            <a:extLst>
              <a:ext uri="{FF2B5EF4-FFF2-40B4-BE49-F238E27FC236}">
                <a16:creationId xmlns:a16="http://schemas.microsoft.com/office/drawing/2014/main" xmlns="" id="{4F04BB4B-9334-7ADE-D4B0-12CE3CAD7D5F}"/>
              </a:ext>
            </a:extLst>
          </p:cNvPr>
          <p:cNvSpPr txBox="1">
            <a:spLocks noGrp="1"/>
          </p:cNvSpPr>
          <p:nvPr>
            <p:ph type="sldNum" sz="quarter" idx="7"/>
          </p:nvPr>
        </p:nvSpPr>
        <p:spPr>
          <a:xfrm>
            <a:off x="17817634" y="9580779"/>
            <a:ext cx="470366" cy="350096"/>
          </a:xfrm>
          <a:prstGeom prst="rect">
            <a:avLst/>
          </a:prstGeom>
        </p:spPr>
        <p:txBody>
          <a:bodyPr vert="horz" wrap="square" lIns="0" tIns="41910" rIns="0" bIns="0" rtlCol="0">
            <a:spAutoFit/>
          </a:bodyPr>
          <a:lstStyle/>
          <a:p>
            <a:pPr marL="38100">
              <a:lnSpc>
                <a:spcPct val="100000"/>
              </a:lnSpc>
              <a:spcBef>
                <a:spcPts val="330"/>
              </a:spcBef>
            </a:pPr>
            <a:fld id="{81D60167-4931-47E6-BA6A-407CBD079E47}" type="slidenum">
              <a:rPr spc="50" dirty="0"/>
              <a:t>11</a:t>
            </a:fld>
            <a:endParaRPr spc="50" dirty="0"/>
          </a:p>
        </p:txBody>
      </p:sp>
      <p:sp>
        <p:nvSpPr>
          <p:cNvPr id="9" name="AutoShape 2" descr="KT200-CREW-CAB-AND-REAR-ENCLOSURE-1-1">
            <a:extLst>
              <a:ext uri="{FF2B5EF4-FFF2-40B4-BE49-F238E27FC236}">
                <a16:creationId xmlns:a16="http://schemas.microsoft.com/office/drawing/2014/main" xmlns="" id="{30283D0B-EE55-B66B-FD3F-9E59E4870405}"/>
              </a:ext>
            </a:extLst>
          </p:cNvPr>
          <p:cNvSpPr>
            <a:spLocks noChangeAspect="1" noChangeArrowheads="1"/>
          </p:cNvSpPr>
          <p:nvPr/>
        </p:nvSpPr>
        <p:spPr bwMode="auto">
          <a:xfrm>
            <a:off x="8991600" y="4991100"/>
            <a:ext cx="2590800" cy="2590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0" name="AutoShape 4" descr="KT200-CREW-CAB-AND-REAR-ENCLOSURE-1-1">
            <a:extLst>
              <a:ext uri="{FF2B5EF4-FFF2-40B4-BE49-F238E27FC236}">
                <a16:creationId xmlns:a16="http://schemas.microsoft.com/office/drawing/2014/main" xmlns="" id="{D718E83C-AFCA-10B2-AF3F-516601F9B34B}"/>
              </a:ext>
            </a:extLst>
          </p:cNvPr>
          <p:cNvSpPr>
            <a:spLocks noChangeAspect="1" noChangeArrowheads="1"/>
          </p:cNvSpPr>
          <p:nvPr/>
        </p:nvSpPr>
        <p:spPr bwMode="auto">
          <a:xfrm>
            <a:off x="8991600" y="4991100"/>
            <a:ext cx="2255682" cy="225568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1" name="AutoShape 6" descr="KT200-REAR-ENCLOSURE-1">
            <a:extLst>
              <a:ext uri="{FF2B5EF4-FFF2-40B4-BE49-F238E27FC236}">
                <a16:creationId xmlns:a16="http://schemas.microsoft.com/office/drawing/2014/main" xmlns="" id="{C187D075-DEC1-35F9-09FE-8C5AA8CF83D8}"/>
              </a:ext>
            </a:extLst>
          </p:cNvPr>
          <p:cNvSpPr>
            <a:spLocks noChangeAspect="1" noChangeArrowheads="1"/>
          </p:cNvSpPr>
          <p:nvPr/>
        </p:nvSpPr>
        <p:spPr bwMode="auto">
          <a:xfrm>
            <a:off x="8991600" y="4991100"/>
            <a:ext cx="2743200" cy="2743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5" name="Picture 4">
            <a:extLst>
              <a:ext uri="{FF2B5EF4-FFF2-40B4-BE49-F238E27FC236}">
                <a16:creationId xmlns:a16="http://schemas.microsoft.com/office/drawing/2014/main" xmlns="" id="{4E425251-CA39-4DCE-429F-DBA6BE2EBB12}"/>
              </a:ext>
            </a:extLst>
          </p:cNvPr>
          <p:cNvPicPr>
            <a:picLocks noChangeAspect="1"/>
          </p:cNvPicPr>
          <p:nvPr/>
        </p:nvPicPr>
        <p:blipFill>
          <a:blip r:embed="rId2"/>
          <a:stretch>
            <a:fillRect/>
          </a:stretch>
        </p:blipFill>
        <p:spPr>
          <a:xfrm>
            <a:off x="533400" y="4429896"/>
            <a:ext cx="6784050" cy="3781953"/>
          </a:xfrm>
          <a:prstGeom prst="rect">
            <a:avLst/>
          </a:prstGeom>
        </p:spPr>
      </p:pic>
      <p:pic>
        <p:nvPicPr>
          <p:cNvPr id="12" name="Picture 11">
            <a:extLst>
              <a:ext uri="{FF2B5EF4-FFF2-40B4-BE49-F238E27FC236}">
                <a16:creationId xmlns:a16="http://schemas.microsoft.com/office/drawing/2014/main" xmlns="" id="{7E74C608-B160-0BFC-09E3-6CF32F986DF3}"/>
              </a:ext>
            </a:extLst>
          </p:cNvPr>
          <p:cNvPicPr>
            <a:picLocks noChangeAspect="1"/>
          </p:cNvPicPr>
          <p:nvPr/>
        </p:nvPicPr>
        <p:blipFill>
          <a:blip r:embed="rId3"/>
          <a:stretch>
            <a:fillRect/>
          </a:stretch>
        </p:blipFill>
        <p:spPr>
          <a:xfrm>
            <a:off x="7848057" y="5533391"/>
            <a:ext cx="7773485" cy="3781953"/>
          </a:xfrm>
          <a:prstGeom prst="rect">
            <a:avLst/>
          </a:prstGeom>
        </p:spPr>
      </p:pic>
      <p:pic>
        <p:nvPicPr>
          <p:cNvPr id="14" name="Picture 13">
            <a:extLst>
              <a:ext uri="{FF2B5EF4-FFF2-40B4-BE49-F238E27FC236}">
                <a16:creationId xmlns:a16="http://schemas.microsoft.com/office/drawing/2014/main" xmlns="" id="{ABEC8210-6E72-82B3-728D-05B0B98A9103}"/>
              </a:ext>
            </a:extLst>
          </p:cNvPr>
          <p:cNvPicPr>
            <a:picLocks noChangeAspect="1"/>
          </p:cNvPicPr>
          <p:nvPr/>
        </p:nvPicPr>
        <p:blipFill>
          <a:blip r:embed="rId4"/>
          <a:stretch>
            <a:fillRect/>
          </a:stretch>
        </p:blipFill>
        <p:spPr>
          <a:xfrm>
            <a:off x="11734800" y="180876"/>
            <a:ext cx="4229690" cy="1428949"/>
          </a:xfrm>
          <a:prstGeom prst="rect">
            <a:avLst/>
          </a:prstGeom>
        </p:spPr>
      </p:pic>
    </p:spTree>
    <p:extLst>
      <p:ext uri="{BB962C8B-B14F-4D97-AF65-F5344CB8AC3E}">
        <p14:creationId xmlns:p14="http://schemas.microsoft.com/office/powerpoint/2010/main" val="12115140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xmlns="" id="{272AEACF-52D2-C38B-BADB-3A147E251544}"/>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xmlns="" id="{9321DFEE-9507-23AC-9EC7-FE9C07795ABA}"/>
              </a:ext>
            </a:extLst>
          </p:cNvPr>
          <p:cNvSpPr/>
          <p:nvPr/>
        </p:nvSpPr>
        <p:spPr>
          <a:xfrm>
            <a:off x="0" y="0"/>
            <a:ext cx="12153900" cy="2057400"/>
          </a:xfrm>
          <a:custGeom>
            <a:avLst/>
            <a:gdLst/>
            <a:ahLst/>
            <a:cxnLst/>
            <a:rect l="l" t="t" r="r" b="b"/>
            <a:pathLst>
              <a:path w="12153900" h="2057400">
                <a:moveTo>
                  <a:pt x="12153898" y="2057399"/>
                </a:moveTo>
                <a:lnTo>
                  <a:pt x="0" y="2057399"/>
                </a:lnTo>
                <a:lnTo>
                  <a:pt x="0" y="0"/>
                </a:lnTo>
                <a:lnTo>
                  <a:pt x="12153898" y="0"/>
                </a:lnTo>
                <a:lnTo>
                  <a:pt x="12153898" y="2057399"/>
                </a:lnTo>
                <a:close/>
              </a:path>
            </a:pathLst>
          </a:custGeom>
          <a:solidFill>
            <a:srgbClr val="18588C"/>
          </a:solidFill>
        </p:spPr>
        <p:txBody>
          <a:bodyPr wrap="square" lIns="0" tIns="0" rIns="0" bIns="0" rtlCol="0"/>
          <a:lstStyle/>
          <a:p>
            <a:endParaRPr/>
          </a:p>
        </p:txBody>
      </p:sp>
      <p:sp>
        <p:nvSpPr>
          <p:cNvPr id="5" name="object 5">
            <a:extLst>
              <a:ext uri="{FF2B5EF4-FFF2-40B4-BE49-F238E27FC236}">
                <a16:creationId xmlns:a16="http://schemas.microsoft.com/office/drawing/2014/main" xmlns="" id="{BBDE194D-B50F-493B-A066-D9224E011D82}"/>
              </a:ext>
            </a:extLst>
          </p:cNvPr>
          <p:cNvSpPr/>
          <p:nvPr/>
        </p:nvSpPr>
        <p:spPr>
          <a:xfrm>
            <a:off x="1066800" y="9899913"/>
            <a:ext cx="1214120" cy="38100"/>
          </a:xfrm>
          <a:custGeom>
            <a:avLst/>
            <a:gdLst/>
            <a:ahLst/>
            <a:cxnLst/>
            <a:rect l="l" t="t" r="r" b="b"/>
            <a:pathLst>
              <a:path w="1214120" h="38100">
                <a:moveTo>
                  <a:pt x="1213990" y="38099"/>
                </a:moveTo>
                <a:lnTo>
                  <a:pt x="0" y="38099"/>
                </a:lnTo>
                <a:lnTo>
                  <a:pt x="0" y="0"/>
                </a:lnTo>
                <a:lnTo>
                  <a:pt x="1213990" y="0"/>
                </a:lnTo>
                <a:lnTo>
                  <a:pt x="1213990" y="38099"/>
                </a:lnTo>
                <a:close/>
              </a:path>
            </a:pathLst>
          </a:custGeom>
          <a:solidFill>
            <a:srgbClr val="0462C1"/>
          </a:solidFill>
        </p:spPr>
        <p:txBody>
          <a:bodyPr wrap="square" lIns="0" tIns="0" rIns="0" bIns="0" rtlCol="0"/>
          <a:lstStyle/>
          <a:p>
            <a:endParaRPr/>
          </a:p>
        </p:txBody>
      </p:sp>
      <p:sp>
        <p:nvSpPr>
          <p:cNvPr id="6" name="object 6">
            <a:extLst>
              <a:ext uri="{FF2B5EF4-FFF2-40B4-BE49-F238E27FC236}">
                <a16:creationId xmlns:a16="http://schemas.microsoft.com/office/drawing/2014/main" xmlns="" id="{5813A20B-F0A7-FFD7-A26C-0F21820EFC47}"/>
              </a:ext>
            </a:extLst>
          </p:cNvPr>
          <p:cNvSpPr txBox="1">
            <a:spLocks noGrp="1"/>
          </p:cNvSpPr>
          <p:nvPr>
            <p:ph type="title"/>
          </p:nvPr>
        </p:nvSpPr>
        <p:spPr>
          <a:xfrm>
            <a:off x="346104" y="658105"/>
            <a:ext cx="11807796" cy="659155"/>
          </a:xfrm>
          <a:prstGeom prst="rect">
            <a:avLst/>
          </a:prstGeom>
        </p:spPr>
        <p:txBody>
          <a:bodyPr vert="horz" wrap="square" lIns="0" tIns="12700" rIns="0" bIns="0" rtlCol="0">
            <a:spAutoFit/>
          </a:bodyPr>
          <a:lstStyle/>
          <a:p>
            <a:pPr marL="12700">
              <a:lnSpc>
                <a:spcPct val="100000"/>
              </a:lnSpc>
              <a:spcBef>
                <a:spcPts val="100"/>
              </a:spcBef>
            </a:pPr>
            <a:r>
              <a:rPr lang="en-IN" sz="4200" spc="555" dirty="0">
                <a:solidFill>
                  <a:srgbClr val="FFFFFF"/>
                </a:solidFill>
              </a:rPr>
              <a:t>Exclusive India Partner –AYSAN </a:t>
            </a:r>
            <a:endParaRPr lang="en-IN" sz="4200" dirty="0"/>
          </a:p>
        </p:txBody>
      </p:sp>
      <p:sp>
        <p:nvSpPr>
          <p:cNvPr id="8" name="object 8">
            <a:extLst>
              <a:ext uri="{FF2B5EF4-FFF2-40B4-BE49-F238E27FC236}">
                <a16:creationId xmlns:a16="http://schemas.microsoft.com/office/drawing/2014/main" xmlns="" id="{16992FE8-A030-9277-EB5B-C954A904D8FE}"/>
              </a:ext>
            </a:extLst>
          </p:cNvPr>
          <p:cNvSpPr txBox="1">
            <a:spLocks noGrp="1"/>
          </p:cNvSpPr>
          <p:nvPr>
            <p:ph type="sldNum" sz="quarter" idx="7"/>
          </p:nvPr>
        </p:nvSpPr>
        <p:spPr>
          <a:xfrm>
            <a:off x="17817634" y="9580778"/>
            <a:ext cx="470366" cy="350096"/>
          </a:xfrm>
          <a:prstGeom prst="rect">
            <a:avLst/>
          </a:prstGeom>
        </p:spPr>
        <p:txBody>
          <a:bodyPr vert="horz" wrap="square" lIns="0" tIns="41910" rIns="0" bIns="0" rtlCol="0">
            <a:spAutoFit/>
          </a:bodyPr>
          <a:lstStyle/>
          <a:p>
            <a:pPr marL="38100">
              <a:lnSpc>
                <a:spcPct val="100000"/>
              </a:lnSpc>
              <a:spcBef>
                <a:spcPts val="330"/>
              </a:spcBef>
            </a:pPr>
            <a:fld id="{81D60167-4931-47E6-BA6A-407CBD079E47}" type="slidenum">
              <a:rPr spc="50" dirty="0"/>
              <a:t>12</a:t>
            </a:fld>
            <a:endParaRPr spc="50" dirty="0"/>
          </a:p>
        </p:txBody>
      </p:sp>
      <p:pic>
        <p:nvPicPr>
          <p:cNvPr id="3074" name="Picture 2">
            <a:extLst>
              <a:ext uri="{FF2B5EF4-FFF2-40B4-BE49-F238E27FC236}">
                <a16:creationId xmlns:a16="http://schemas.microsoft.com/office/drawing/2014/main" xmlns="" id="{D9219874-13AC-0823-802E-6009525D66C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3071" y="2247901"/>
            <a:ext cx="5908729" cy="295078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980515E3-A978-B553-4728-C333C0743366}"/>
              </a:ext>
            </a:extLst>
          </p:cNvPr>
          <p:cNvSpPr txBox="1"/>
          <p:nvPr/>
        </p:nvSpPr>
        <p:spPr>
          <a:xfrm>
            <a:off x="457200" y="9189366"/>
            <a:ext cx="6939155" cy="584775"/>
          </a:xfrm>
          <a:prstGeom prst="rect">
            <a:avLst/>
          </a:prstGeom>
          <a:noFill/>
        </p:spPr>
        <p:txBody>
          <a:bodyPr wrap="square" rtlCol="0">
            <a:spAutoFit/>
          </a:bodyPr>
          <a:lstStyle/>
          <a:p>
            <a:r>
              <a:rPr lang="en-IN" sz="3200" dirty="0"/>
              <a:t>   AYSAN Refuge Chamber</a:t>
            </a:r>
          </a:p>
        </p:txBody>
      </p:sp>
      <p:sp>
        <p:nvSpPr>
          <p:cNvPr id="4" name="TextBox 3">
            <a:extLst>
              <a:ext uri="{FF2B5EF4-FFF2-40B4-BE49-F238E27FC236}">
                <a16:creationId xmlns:a16="http://schemas.microsoft.com/office/drawing/2014/main" xmlns="" id="{F31C082C-D58E-472B-F1F6-B3D8A6F283C8}"/>
              </a:ext>
            </a:extLst>
          </p:cNvPr>
          <p:cNvSpPr txBox="1"/>
          <p:nvPr/>
        </p:nvSpPr>
        <p:spPr>
          <a:xfrm>
            <a:off x="8686800" y="2550747"/>
            <a:ext cx="9021763" cy="7094250"/>
          </a:xfrm>
          <a:prstGeom prst="rect">
            <a:avLst/>
          </a:prstGeom>
          <a:noFill/>
        </p:spPr>
        <p:txBody>
          <a:bodyPr wrap="square">
            <a:spAutoFit/>
          </a:bodyPr>
          <a:lstStyle/>
          <a:p>
            <a:pPr marL="469900" marR="215265" indent="-457200">
              <a:lnSpc>
                <a:spcPts val="3820"/>
              </a:lnSpc>
              <a:spcBef>
                <a:spcPts val="240"/>
              </a:spcBef>
              <a:buFontTx/>
              <a:buChar char="-"/>
              <a:tabLst>
                <a:tab pos="6237605" algn="l"/>
                <a:tab pos="7292975" algn="l"/>
              </a:tabLst>
            </a:pPr>
            <a:r>
              <a:rPr lang="en-IN" sz="3200" dirty="0">
                <a:latin typeface="Trebuchet MS" panose="020B0603020202020204" pitchFamily="34" charset="0"/>
              </a:rPr>
              <a:t>TMI is an exclusive Channel partner for underground permanent, mobile and skid mounted </a:t>
            </a:r>
            <a:r>
              <a:rPr lang="en-IN" sz="3200" dirty="0" err="1">
                <a:latin typeface="Trebuchet MS" panose="020B0603020202020204" pitchFamily="34" charset="0"/>
              </a:rPr>
              <a:t>Aysan</a:t>
            </a:r>
            <a:r>
              <a:rPr lang="en-IN" sz="3200" dirty="0">
                <a:latin typeface="Trebuchet MS" panose="020B0603020202020204" pitchFamily="34" charset="0"/>
              </a:rPr>
              <a:t> Refuge chambers in India</a:t>
            </a:r>
            <a:endParaRPr lang="en-IN" sz="3200" dirty="0">
              <a:latin typeface="Trebuchet MS" panose="020B0603020202020204" pitchFamily="34" charset="0"/>
              <a:cs typeface="Trebuchet MS"/>
            </a:endParaRPr>
          </a:p>
          <a:p>
            <a:pPr marL="469900" marR="215265" indent="-457200">
              <a:lnSpc>
                <a:spcPts val="3820"/>
              </a:lnSpc>
              <a:spcBef>
                <a:spcPts val="240"/>
              </a:spcBef>
              <a:buFontTx/>
              <a:buChar char="-"/>
              <a:tabLst>
                <a:tab pos="6237605" algn="l"/>
                <a:tab pos="7292975" algn="l"/>
              </a:tabLst>
            </a:pPr>
            <a:r>
              <a:rPr lang="en-IN" sz="3200" dirty="0">
                <a:latin typeface="Trebuchet MS"/>
                <a:cs typeface="Trebuchet MS"/>
              </a:rPr>
              <a:t>AYSAN Refuge Chambers are specially designed for </a:t>
            </a:r>
          </a:p>
          <a:p>
            <a:pPr marL="927100" marR="215265" lvl="1" indent="-457200">
              <a:lnSpc>
                <a:spcPts val="3820"/>
              </a:lnSpc>
              <a:spcBef>
                <a:spcPts val="240"/>
              </a:spcBef>
              <a:buFontTx/>
              <a:buChar char="-"/>
              <a:tabLst>
                <a:tab pos="6237605" algn="l"/>
                <a:tab pos="7292975" algn="l"/>
              </a:tabLst>
            </a:pPr>
            <a:r>
              <a:rPr lang="en-IN" sz="3200" dirty="0">
                <a:latin typeface="Trebuchet MS"/>
                <a:cs typeface="Trebuchet MS"/>
              </a:rPr>
              <a:t>Underground Metal mines</a:t>
            </a:r>
          </a:p>
          <a:p>
            <a:pPr marL="927100" marR="215265" lvl="1" indent="-457200">
              <a:lnSpc>
                <a:spcPts val="3820"/>
              </a:lnSpc>
              <a:spcBef>
                <a:spcPts val="240"/>
              </a:spcBef>
              <a:buFontTx/>
              <a:buChar char="-"/>
              <a:tabLst>
                <a:tab pos="6237605" algn="l"/>
                <a:tab pos="7292975" algn="l"/>
              </a:tabLst>
            </a:pPr>
            <a:r>
              <a:rPr lang="en-IN" sz="3200" dirty="0">
                <a:latin typeface="Trebuchet MS"/>
                <a:cs typeface="Trebuchet MS"/>
              </a:rPr>
              <a:t>Underground Coal mines</a:t>
            </a:r>
          </a:p>
          <a:p>
            <a:pPr marL="927100" marR="215265" lvl="1" indent="-457200">
              <a:lnSpc>
                <a:spcPts val="3820"/>
              </a:lnSpc>
              <a:spcBef>
                <a:spcPts val="240"/>
              </a:spcBef>
              <a:buFontTx/>
              <a:buChar char="-"/>
              <a:tabLst>
                <a:tab pos="6237605" algn="l"/>
                <a:tab pos="7292975" algn="l"/>
              </a:tabLst>
            </a:pPr>
            <a:r>
              <a:rPr lang="en-IN" sz="3200" dirty="0">
                <a:latin typeface="Trebuchet MS"/>
                <a:cs typeface="Trebuchet MS"/>
              </a:rPr>
              <a:t>Tunnel Projects</a:t>
            </a:r>
          </a:p>
          <a:p>
            <a:pPr marL="927100" marR="215265" lvl="1" indent="-457200">
              <a:lnSpc>
                <a:spcPts val="3820"/>
              </a:lnSpc>
              <a:spcBef>
                <a:spcPts val="240"/>
              </a:spcBef>
              <a:buFontTx/>
              <a:buChar char="-"/>
              <a:tabLst>
                <a:tab pos="6237605" algn="l"/>
                <a:tab pos="7292975" algn="l"/>
              </a:tabLst>
            </a:pPr>
            <a:r>
              <a:rPr lang="en-IN" sz="3200" dirty="0">
                <a:latin typeface="Trebuchet MS"/>
                <a:cs typeface="Trebuchet MS"/>
              </a:rPr>
              <a:t>Open Cast Mines </a:t>
            </a:r>
          </a:p>
          <a:p>
            <a:pPr marL="927100" marR="215265" lvl="1" indent="-457200">
              <a:lnSpc>
                <a:spcPts val="3820"/>
              </a:lnSpc>
              <a:spcBef>
                <a:spcPts val="240"/>
              </a:spcBef>
              <a:buFontTx/>
              <a:buChar char="-"/>
              <a:tabLst>
                <a:tab pos="6237605" algn="l"/>
                <a:tab pos="7292975" algn="l"/>
              </a:tabLst>
            </a:pPr>
            <a:r>
              <a:rPr lang="en-IN" sz="3200" dirty="0">
                <a:latin typeface="Trebuchet MS"/>
                <a:cs typeface="Trebuchet MS"/>
              </a:rPr>
              <a:t>Protection from Gases/ Loose Falls/Explosions </a:t>
            </a:r>
          </a:p>
          <a:p>
            <a:pPr marL="927100" marR="215265" lvl="1" indent="-457200">
              <a:lnSpc>
                <a:spcPts val="3820"/>
              </a:lnSpc>
              <a:spcBef>
                <a:spcPts val="240"/>
              </a:spcBef>
              <a:buFontTx/>
              <a:buChar char="-"/>
              <a:tabLst>
                <a:tab pos="6237605" algn="l"/>
                <a:tab pos="7292975" algn="l"/>
              </a:tabLst>
            </a:pPr>
            <a:r>
              <a:rPr lang="en-IN" sz="3200" dirty="0">
                <a:latin typeface="Trebuchet MS"/>
                <a:cs typeface="Trebuchet MS"/>
              </a:rPr>
              <a:t>Can accommodate 6-36 persons for 24-72 hrs of duration tailored as per customer needs</a:t>
            </a:r>
          </a:p>
        </p:txBody>
      </p:sp>
      <p:pic>
        <p:nvPicPr>
          <p:cNvPr id="3" name="Picture 2">
            <a:extLst>
              <a:ext uri="{FF2B5EF4-FFF2-40B4-BE49-F238E27FC236}">
                <a16:creationId xmlns:a16="http://schemas.microsoft.com/office/drawing/2014/main" xmlns="" id="{3E6BB2FE-11EE-E1DF-1436-E2EA7FE443CE}"/>
              </a:ext>
            </a:extLst>
          </p:cNvPr>
          <p:cNvPicPr>
            <a:picLocks noChangeAspect="1"/>
          </p:cNvPicPr>
          <p:nvPr/>
        </p:nvPicPr>
        <p:blipFill>
          <a:blip r:embed="rId3"/>
          <a:stretch>
            <a:fillRect/>
          </a:stretch>
        </p:blipFill>
        <p:spPr>
          <a:xfrm>
            <a:off x="873072" y="5309632"/>
            <a:ext cx="5908728" cy="3768785"/>
          </a:xfrm>
          <a:prstGeom prst="rect">
            <a:avLst/>
          </a:prstGeom>
        </p:spPr>
      </p:pic>
    </p:spTree>
    <p:extLst>
      <p:ext uri="{BB962C8B-B14F-4D97-AF65-F5344CB8AC3E}">
        <p14:creationId xmlns:p14="http://schemas.microsoft.com/office/powerpoint/2010/main" val="7916730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xmlns="" id="{00AC0504-8C1F-38B7-4129-DEFF6A37CD54}"/>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xmlns="" id="{51D296A9-DC15-D124-F043-E8744D0DF44C}"/>
              </a:ext>
            </a:extLst>
          </p:cNvPr>
          <p:cNvSpPr/>
          <p:nvPr/>
        </p:nvSpPr>
        <p:spPr>
          <a:xfrm>
            <a:off x="0" y="0"/>
            <a:ext cx="15544800" cy="2057400"/>
          </a:xfrm>
          <a:custGeom>
            <a:avLst/>
            <a:gdLst/>
            <a:ahLst/>
            <a:cxnLst/>
            <a:rect l="l" t="t" r="r" b="b"/>
            <a:pathLst>
              <a:path w="12153900" h="2057400">
                <a:moveTo>
                  <a:pt x="12153898" y="2057399"/>
                </a:moveTo>
                <a:lnTo>
                  <a:pt x="0" y="2057399"/>
                </a:lnTo>
                <a:lnTo>
                  <a:pt x="0" y="0"/>
                </a:lnTo>
                <a:lnTo>
                  <a:pt x="12153898" y="0"/>
                </a:lnTo>
                <a:lnTo>
                  <a:pt x="12153898" y="2057399"/>
                </a:lnTo>
                <a:close/>
              </a:path>
            </a:pathLst>
          </a:custGeom>
          <a:solidFill>
            <a:srgbClr val="18588C"/>
          </a:solidFill>
        </p:spPr>
        <p:txBody>
          <a:bodyPr wrap="square" lIns="0" tIns="0" rIns="0" bIns="0" rtlCol="0"/>
          <a:lstStyle/>
          <a:p>
            <a:endParaRPr/>
          </a:p>
        </p:txBody>
      </p:sp>
      <p:pic>
        <p:nvPicPr>
          <p:cNvPr id="3" name="object 3">
            <a:extLst>
              <a:ext uri="{FF2B5EF4-FFF2-40B4-BE49-F238E27FC236}">
                <a16:creationId xmlns:a16="http://schemas.microsoft.com/office/drawing/2014/main" xmlns="" id="{25E3BF75-ACE1-072D-089B-1445ED6C1259}"/>
              </a:ext>
            </a:extLst>
          </p:cNvPr>
          <p:cNvPicPr/>
          <p:nvPr/>
        </p:nvPicPr>
        <p:blipFill>
          <a:blip r:embed="rId2" cstate="print"/>
          <a:stretch>
            <a:fillRect/>
          </a:stretch>
        </p:blipFill>
        <p:spPr>
          <a:xfrm>
            <a:off x="12508210" y="2903456"/>
            <a:ext cx="5246390" cy="5245100"/>
          </a:xfrm>
          <a:prstGeom prst="rect">
            <a:avLst/>
          </a:prstGeom>
        </p:spPr>
      </p:pic>
      <p:sp>
        <p:nvSpPr>
          <p:cNvPr id="4" name="object 4">
            <a:extLst>
              <a:ext uri="{FF2B5EF4-FFF2-40B4-BE49-F238E27FC236}">
                <a16:creationId xmlns:a16="http://schemas.microsoft.com/office/drawing/2014/main" xmlns="" id="{EF7A2E80-9C3F-2F8B-0300-D790AD54E5E0}"/>
              </a:ext>
            </a:extLst>
          </p:cNvPr>
          <p:cNvSpPr txBox="1"/>
          <p:nvPr/>
        </p:nvSpPr>
        <p:spPr>
          <a:xfrm>
            <a:off x="463445" y="2830267"/>
            <a:ext cx="12082219" cy="5929957"/>
          </a:xfrm>
          <a:prstGeom prst="rect">
            <a:avLst/>
          </a:prstGeom>
        </p:spPr>
        <p:txBody>
          <a:bodyPr vert="horz" wrap="square" lIns="0" tIns="30480" rIns="0" bIns="0" rtlCol="0">
            <a:spAutoFit/>
          </a:bodyPr>
          <a:lstStyle/>
          <a:p>
            <a:pPr marL="12700" marR="215265">
              <a:lnSpc>
                <a:spcPts val="3820"/>
              </a:lnSpc>
              <a:spcBef>
                <a:spcPts val="240"/>
              </a:spcBef>
              <a:tabLst>
                <a:tab pos="6237605" algn="l"/>
                <a:tab pos="7292975" algn="l"/>
              </a:tabLst>
            </a:pPr>
            <a:r>
              <a:rPr lang="en-IN" sz="3200" spc="-75" dirty="0" err="1">
                <a:latin typeface="Trebuchet MS"/>
                <a:cs typeface="Trebuchet MS"/>
              </a:rPr>
              <a:t>Shinrai</a:t>
            </a:r>
            <a:r>
              <a:rPr lang="en-IN" sz="3200" spc="-75" dirty="0">
                <a:latin typeface="Trebuchet MS"/>
                <a:cs typeface="Trebuchet MS"/>
              </a:rPr>
              <a:t> Equipment clinic is a service arm of TMI ( </a:t>
            </a:r>
            <a:r>
              <a:rPr lang="en-IN" sz="3200" spc="-75" dirty="0" err="1">
                <a:latin typeface="Sitka Small Semibold" pitchFamily="2" charset="0"/>
                <a:cs typeface="Trebuchet MS"/>
              </a:rPr>
              <a:t>Shinrai</a:t>
            </a:r>
            <a:r>
              <a:rPr lang="en-IN" sz="3200" spc="-75" dirty="0">
                <a:latin typeface="Sitka Small Semibold" pitchFamily="2" charset="0"/>
                <a:cs typeface="Trebuchet MS"/>
              </a:rPr>
              <a:t> </a:t>
            </a:r>
            <a:r>
              <a:rPr lang="en-IN" sz="3200" spc="-75" dirty="0">
                <a:latin typeface="Trebuchet MS"/>
                <a:cs typeface="Trebuchet MS"/>
              </a:rPr>
              <a:t>in Japanese means </a:t>
            </a:r>
            <a:r>
              <a:rPr lang="en-IN" sz="3200" spc="-75" dirty="0">
                <a:latin typeface="Sitka Small Semibold" pitchFamily="2" charset="0"/>
                <a:cs typeface="Trebuchet MS"/>
              </a:rPr>
              <a:t>Trust ) </a:t>
            </a:r>
            <a:r>
              <a:rPr lang="en-IN" sz="3200" spc="-75" dirty="0">
                <a:latin typeface="Trebuchet MS"/>
                <a:cs typeface="Trebuchet MS"/>
              </a:rPr>
              <a:t>focussing on enhancing Longevity of Investment of our valued customers, helping achieve higher availability of equipment targeting optimisation/utilisation of Equipment.</a:t>
            </a:r>
          </a:p>
          <a:p>
            <a:pPr marL="12700" marR="215265">
              <a:lnSpc>
                <a:spcPts val="3820"/>
              </a:lnSpc>
              <a:spcBef>
                <a:spcPts val="240"/>
              </a:spcBef>
              <a:tabLst>
                <a:tab pos="6237605" algn="l"/>
                <a:tab pos="7292975" algn="l"/>
              </a:tabLst>
            </a:pPr>
            <a:endParaRPr lang="en-IN" sz="3200" spc="-75" dirty="0">
              <a:latin typeface="Trebuchet MS"/>
              <a:cs typeface="Trebuchet MS"/>
            </a:endParaRPr>
          </a:p>
          <a:p>
            <a:pPr marL="12700" marR="215265">
              <a:lnSpc>
                <a:spcPts val="3820"/>
              </a:lnSpc>
              <a:spcBef>
                <a:spcPts val="240"/>
              </a:spcBef>
              <a:tabLst>
                <a:tab pos="6237605" algn="l"/>
                <a:tab pos="7292975" algn="l"/>
              </a:tabLst>
            </a:pPr>
            <a:r>
              <a:rPr lang="en-IN" sz="3200" spc="-75" dirty="0">
                <a:latin typeface="Trebuchet MS"/>
                <a:cs typeface="Trebuchet MS"/>
              </a:rPr>
              <a:t>Our qualified and trained service team is fully equipped to support in maintaining high uptime and productivity of the equipment. </a:t>
            </a:r>
          </a:p>
          <a:p>
            <a:pPr marL="12700" marR="215265">
              <a:lnSpc>
                <a:spcPts val="3820"/>
              </a:lnSpc>
              <a:spcBef>
                <a:spcPts val="240"/>
              </a:spcBef>
              <a:tabLst>
                <a:tab pos="6237605" algn="l"/>
                <a:tab pos="7292975" algn="l"/>
              </a:tabLst>
            </a:pPr>
            <a:r>
              <a:rPr lang="en-IN" sz="3200" spc="-75" dirty="0">
                <a:latin typeface="Trebuchet MS"/>
                <a:cs typeface="Trebuchet MS"/>
              </a:rPr>
              <a:t>We have plan to setup multiple workshops spread across  India to ease logistic challenges to  extend support to  your equipment nearest to the point of use. </a:t>
            </a:r>
          </a:p>
          <a:p>
            <a:pPr marL="12700" marR="215265">
              <a:lnSpc>
                <a:spcPts val="3820"/>
              </a:lnSpc>
              <a:spcBef>
                <a:spcPts val="240"/>
              </a:spcBef>
              <a:tabLst>
                <a:tab pos="6237605" algn="l"/>
                <a:tab pos="7292975" algn="l"/>
              </a:tabLst>
            </a:pPr>
            <a:endParaRPr lang="en-IN" sz="2400" spc="-75" dirty="0">
              <a:latin typeface="Trebuchet MS"/>
              <a:cs typeface="Trebuchet MS"/>
            </a:endParaRPr>
          </a:p>
        </p:txBody>
      </p:sp>
      <p:sp>
        <p:nvSpPr>
          <p:cNvPr id="5" name="object 5">
            <a:extLst>
              <a:ext uri="{FF2B5EF4-FFF2-40B4-BE49-F238E27FC236}">
                <a16:creationId xmlns:a16="http://schemas.microsoft.com/office/drawing/2014/main" xmlns="" id="{4D54E521-690E-734A-64A7-2ACDA0E5B524}"/>
              </a:ext>
            </a:extLst>
          </p:cNvPr>
          <p:cNvSpPr/>
          <p:nvPr/>
        </p:nvSpPr>
        <p:spPr>
          <a:xfrm flipV="1">
            <a:off x="914400" y="9500364"/>
            <a:ext cx="1214120" cy="45719"/>
          </a:xfrm>
          <a:custGeom>
            <a:avLst/>
            <a:gdLst/>
            <a:ahLst/>
            <a:cxnLst/>
            <a:rect l="l" t="t" r="r" b="b"/>
            <a:pathLst>
              <a:path w="1214120" h="38100">
                <a:moveTo>
                  <a:pt x="1213990" y="38099"/>
                </a:moveTo>
                <a:lnTo>
                  <a:pt x="0" y="38099"/>
                </a:lnTo>
                <a:lnTo>
                  <a:pt x="0" y="0"/>
                </a:lnTo>
                <a:lnTo>
                  <a:pt x="1213990" y="0"/>
                </a:lnTo>
                <a:lnTo>
                  <a:pt x="1213990" y="38099"/>
                </a:lnTo>
                <a:close/>
              </a:path>
            </a:pathLst>
          </a:custGeom>
          <a:solidFill>
            <a:srgbClr val="0462C1"/>
          </a:solidFill>
        </p:spPr>
        <p:txBody>
          <a:bodyPr wrap="square" lIns="0" tIns="0" rIns="0" bIns="0" rtlCol="0"/>
          <a:lstStyle/>
          <a:p>
            <a:endParaRPr/>
          </a:p>
        </p:txBody>
      </p:sp>
      <p:sp>
        <p:nvSpPr>
          <p:cNvPr id="6" name="object 6">
            <a:extLst>
              <a:ext uri="{FF2B5EF4-FFF2-40B4-BE49-F238E27FC236}">
                <a16:creationId xmlns:a16="http://schemas.microsoft.com/office/drawing/2014/main" xmlns="" id="{29F14CC7-B00B-6190-9036-DE917A7DADCE}"/>
              </a:ext>
            </a:extLst>
          </p:cNvPr>
          <p:cNvSpPr txBox="1">
            <a:spLocks noGrp="1"/>
          </p:cNvSpPr>
          <p:nvPr>
            <p:ph type="title"/>
          </p:nvPr>
        </p:nvSpPr>
        <p:spPr>
          <a:xfrm>
            <a:off x="346103" y="658105"/>
            <a:ext cx="12101109" cy="659155"/>
          </a:xfrm>
          <a:prstGeom prst="rect">
            <a:avLst/>
          </a:prstGeom>
        </p:spPr>
        <p:txBody>
          <a:bodyPr vert="horz" wrap="square" lIns="0" tIns="12700" rIns="0" bIns="0" rtlCol="0">
            <a:spAutoFit/>
          </a:bodyPr>
          <a:lstStyle/>
          <a:p>
            <a:pPr marL="12700">
              <a:lnSpc>
                <a:spcPct val="100000"/>
              </a:lnSpc>
              <a:spcBef>
                <a:spcPts val="100"/>
              </a:spcBef>
            </a:pPr>
            <a:r>
              <a:rPr lang="en-IN" sz="4200" spc="430" dirty="0" err="1">
                <a:solidFill>
                  <a:srgbClr val="FFFFFF"/>
                </a:solidFill>
              </a:rPr>
              <a:t>Shinrai</a:t>
            </a:r>
            <a:r>
              <a:rPr lang="en-IN" sz="4200" spc="430" dirty="0">
                <a:solidFill>
                  <a:srgbClr val="FFFFFF"/>
                </a:solidFill>
              </a:rPr>
              <a:t> Equipment Clinic</a:t>
            </a:r>
            <a:endParaRPr lang="en-IN" sz="4200" dirty="0"/>
          </a:p>
        </p:txBody>
      </p:sp>
      <p:sp>
        <p:nvSpPr>
          <p:cNvPr id="8" name="object 8">
            <a:extLst>
              <a:ext uri="{FF2B5EF4-FFF2-40B4-BE49-F238E27FC236}">
                <a16:creationId xmlns:a16="http://schemas.microsoft.com/office/drawing/2014/main" xmlns="" id="{124C92D3-A2A1-860C-FDFD-3735750645B5}"/>
              </a:ext>
            </a:extLst>
          </p:cNvPr>
          <p:cNvSpPr txBox="1">
            <a:spLocks noGrp="1"/>
          </p:cNvSpPr>
          <p:nvPr>
            <p:ph type="sldNum" sz="quarter" idx="7"/>
          </p:nvPr>
        </p:nvSpPr>
        <p:spPr>
          <a:prstGeom prst="rect">
            <a:avLst/>
          </a:prstGeom>
        </p:spPr>
        <p:txBody>
          <a:bodyPr vert="horz" wrap="square" lIns="0" tIns="41910" rIns="0" bIns="0" rtlCol="0">
            <a:spAutoFit/>
          </a:bodyPr>
          <a:lstStyle/>
          <a:p>
            <a:pPr marL="38100">
              <a:lnSpc>
                <a:spcPct val="100000"/>
              </a:lnSpc>
              <a:spcBef>
                <a:spcPts val="330"/>
              </a:spcBef>
            </a:pPr>
            <a:fld id="{81D60167-4931-47E6-BA6A-407CBD079E47}" type="slidenum">
              <a:rPr spc="50" dirty="0"/>
              <a:t>13</a:t>
            </a:fld>
            <a:endParaRPr spc="50" dirty="0"/>
          </a:p>
        </p:txBody>
      </p:sp>
    </p:spTree>
    <p:extLst>
      <p:ext uri="{BB962C8B-B14F-4D97-AF65-F5344CB8AC3E}">
        <p14:creationId xmlns:p14="http://schemas.microsoft.com/office/powerpoint/2010/main" val="1078519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xmlns="" id="{25473564-27E2-14E1-7D55-C573CE57597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xmlns="" id="{3138D502-C870-8E23-0F7D-27596985EDDE}"/>
              </a:ext>
            </a:extLst>
          </p:cNvPr>
          <p:cNvSpPr/>
          <p:nvPr/>
        </p:nvSpPr>
        <p:spPr>
          <a:xfrm>
            <a:off x="0" y="0"/>
            <a:ext cx="15544800" cy="2057400"/>
          </a:xfrm>
          <a:custGeom>
            <a:avLst/>
            <a:gdLst/>
            <a:ahLst/>
            <a:cxnLst/>
            <a:rect l="l" t="t" r="r" b="b"/>
            <a:pathLst>
              <a:path w="12153900" h="2057400">
                <a:moveTo>
                  <a:pt x="12153898" y="2057399"/>
                </a:moveTo>
                <a:lnTo>
                  <a:pt x="0" y="2057399"/>
                </a:lnTo>
                <a:lnTo>
                  <a:pt x="0" y="0"/>
                </a:lnTo>
                <a:lnTo>
                  <a:pt x="12153898" y="0"/>
                </a:lnTo>
                <a:lnTo>
                  <a:pt x="12153898" y="2057399"/>
                </a:lnTo>
                <a:close/>
              </a:path>
            </a:pathLst>
          </a:custGeom>
          <a:solidFill>
            <a:srgbClr val="18588C"/>
          </a:solidFill>
        </p:spPr>
        <p:txBody>
          <a:bodyPr wrap="square" lIns="0" tIns="0" rIns="0" bIns="0" rtlCol="0"/>
          <a:lstStyle/>
          <a:p>
            <a:endParaRPr/>
          </a:p>
        </p:txBody>
      </p:sp>
      <p:pic>
        <p:nvPicPr>
          <p:cNvPr id="3" name="object 3">
            <a:extLst>
              <a:ext uri="{FF2B5EF4-FFF2-40B4-BE49-F238E27FC236}">
                <a16:creationId xmlns:a16="http://schemas.microsoft.com/office/drawing/2014/main" xmlns="" id="{CAD61D32-C39F-D1D0-A42E-C52684C66DD3}"/>
              </a:ext>
            </a:extLst>
          </p:cNvPr>
          <p:cNvPicPr/>
          <p:nvPr/>
        </p:nvPicPr>
        <p:blipFill>
          <a:blip r:embed="rId2" cstate="print"/>
          <a:stretch>
            <a:fillRect/>
          </a:stretch>
        </p:blipFill>
        <p:spPr>
          <a:xfrm>
            <a:off x="12508210" y="2903456"/>
            <a:ext cx="5246390" cy="5245100"/>
          </a:xfrm>
          <a:prstGeom prst="rect">
            <a:avLst/>
          </a:prstGeom>
        </p:spPr>
      </p:pic>
      <p:sp>
        <p:nvSpPr>
          <p:cNvPr id="4" name="object 4">
            <a:extLst>
              <a:ext uri="{FF2B5EF4-FFF2-40B4-BE49-F238E27FC236}">
                <a16:creationId xmlns:a16="http://schemas.microsoft.com/office/drawing/2014/main" xmlns="" id="{6320AE46-8C0D-13B5-FDCD-CD920C5D930B}"/>
              </a:ext>
            </a:extLst>
          </p:cNvPr>
          <p:cNvSpPr txBox="1"/>
          <p:nvPr/>
        </p:nvSpPr>
        <p:spPr>
          <a:xfrm>
            <a:off x="533400" y="2266139"/>
            <a:ext cx="12082219" cy="6591676"/>
          </a:xfrm>
          <a:prstGeom prst="rect">
            <a:avLst/>
          </a:prstGeom>
        </p:spPr>
        <p:txBody>
          <a:bodyPr vert="horz" wrap="square" lIns="0" tIns="30480" rIns="0" bIns="0" rtlCol="0">
            <a:spAutoFit/>
          </a:bodyPr>
          <a:lstStyle/>
          <a:p>
            <a:pPr marL="12700" marR="215265">
              <a:lnSpc>
                <a:spcPts val="3820"/>
              </a:lnSpc>
              <a:spcBef>
                <a:spcPts val="240"/>
              </a:spcBef>
              <a:tabLst>
                <a:tab pos="6237605" algn="l"/>
                <a:tab pos="7292975" algn="l"/>
              </a:tabLst>
            </a:pPr>
            <a:r>
              <a:rPr lang="en-IN" sz="3200" spc="-75" dirty="0" err="1">
                <a:latin typeface="Trebuchet MS"/>
                <a:cs typeface="Trebuchet MS"/>
              </a:rPr>
              <a:t>Shinrai</a:t>
            </a:r>
            <a:r>
              <a:rPr lang="en-IN" sz="3200" spc="-75" dirty="0">
                <a:latin typeface="Trebuchet MS"/>
                <a:cs typeface="Trebuchet MS"/>
              </a:rPr>
              <a:t> Equipment clinic provides Services like:</a:t>
            </a:r>
          </a:p>
          <a:p>
            <a:pPr marL="12700" marR="215265">
              <a:spcBef>
                <a:spcPts val="240"/>
              </a:spcBef>
              <a:tabLst>
                <a:tab pos="6237605" algn="l"/>
                <a:tab pos="7292975" algn="l"/>
              </a:tabLst>
            </a:pPr>
            <a:endParaRPr lang="en-IN" sz="900" spc="-75" dirty="0">
              <a:latin typeface="Trebuchet MS"/>
              <a:cs typeface="Trebuchet MS"/>
            </a:endParaRPr>
          </a:p>
          <a:p>
            <a:pPr marL="298450" marR="215265" indent="-285750">
              <a:spcBef>
                <a:spcPts val="240"/>
              </a:spcBef>
              <a:buFontTx/>
              <a:buChar char="-"/>
              <a:tabLst>
                <a:tab pos="6237605" algn="l"/>
                <a:tab pos="7292975" algn="l"/>
              </a:tabLst>
            </a:pPr>
            <a:r>
              <a:rPr lang="en-IN" sz="3200" spc="-75" dirty="0">
                <a:latin typeface="Trebuchet MS"/>
                <a:cs typeface="Trebuchet MS"/>
              </a:rPr>
              <a:t>Onsite service with AMC Contracts </a:t>
            </a:r>
          </a:p>
          <a:p>
            <a:pPr marL="298450" marR="215265" indent="-285750">
              <a:spcBef>
                <a:spcPts val="240"/>
              </a:spcBef>
              <a:buFontTx/>
              <a:buChar char="-"/>
              <a:tabLst>
                <a:tab pos="6237605" algn="l"/>
                <a:tab pos="7292975" algn="l"/>
              </a:tabLst>
            </a:pPr>
            <a:r>
              <a:rPr lang="en-IN" sz="3200" spc="-75" dirty="0">
                <a:latin typeface="Trebuchet MS"/>
                <a:cs typeface="Trebuchet MS"/>
              </a:rPr>
              <a:t> Machine refurbishment at Equipment clinic</a:t>
            </a:r>
          </a:p>
          <a:p>
            <a:pPr marL="355600" marR="215265" indent="-342900">
              <a:spcBef>
                <a:spcPts val="240"/>
              </a:spcBef>
              <a:buFontTx/>
              <a:buChar char="-"/>
              <a:tabLst>
                <a:tab pos="6237605" algn="l"/>
                <a:tab pos="7292975" algn="l"/>
              </a:tabLst>
            </a:pPr>
            <a:r>
              <a:rPr lang="en-IN" sz="3200" spc="-75" dirty="0">
                <a:latin typeface="Trebuchet MS"/>
                <a:cs typeface="Trebuchet MS"/>
              </a:rPr>
              <a:t>Preventive Maintenance of Equipment.</a:t>
            </a:r>
          </a:p>
          <a:p>
            <a:pPr marL="355600" marR="215265" indent="-342900">
              <a:spcBef>
                <a:spcPts val="240"/>
              </a:spcBef>
              <a:buFontTx/>
              <a:buChar char="-"/>
              <a:tabLst>
                <a:tab pos="6237605" algn="l"/>
                <a:tab pos="7292975" algn="l"/>
              </a:tabLst>
            </a:pPr>
            <a:r>
              <a:rPr lang="en-IN" sz="3200" spc="-75" dirty="0">
                <a:latin typeface="Trebuchet MS"/>
                <a:cs typeface="Trebuchet MS"/>
              </a:rPr>
              <a:t>Keeping Inventory of critical spares parts</a:t>
            </a:r>
          </a:p>
          <a:p>
            <a:pPr marL="12700" marR="215265">
              <a:spcBef>
                <a:spcPts val="240"/>
              </a:spcBef>
              <a:tabLst>
                <a:tab pos="6237605" algn="l"/>
                <a:tab pos="7292975" algn="l"/>
              </a:tabLst>
            </a:pPr>
            <a:endParaRPr lang="en-IN" sz="800" spc="-75" dirty="0">
              <a:latin typeface="Trebuchet MS"/>
              <a:cs typeface="Trebuchet MS"/>
            </a:endParaRPr>
          </a:p>
          <a:p>
            <a:pPr marL="12700" marR="215265">
              <a:lnSpc>
                <a:spcPts val="3820"/>
              </a:lnSpc>
              <a:spcBef>
                <a:spcPts val="240"/>
              </a:spcBef>
              <a:tabLst>
                <a:tab pos="6237605" algn="l"/>
                <a:tab pos="7292975" algn="l"/>
              </a:tabLst>
            </a:pPr>
            <a:r>
              <a:rPr lang="en-IN" sz="3200" spc="-75" dirty="0">
                <a:latin typeface="Trebuchet MS"/>
                <a:cs typeface="Trebuchet MS"/>
              </a:rPr>
              <a:t>Add on Services towards Optimisation &amp; Higher Productivity</a:t>
            </a:r>
          </a:p>
          <a:p>
            <a:pPr marL="12700" marR="215265">
              <a:spcBef>
                <a:spcPts val="240"/>
              </a:spcBef>
              <a:tabLst>
                <a:tab pos="6237605" algn="l"/>
                <a:tab pos="7292975" algn="l"/>
              </a:tabLst>
            </a:pPr>
            <a:endParaRPr lang="en-IN" sz="800" spc="-75" dirty="0">
              <a:latin typeface="Trebuchet MS"/>
              <a:cs typeface="Trebuchet MS"/>
            </a:endParaRPr>
          </a:p>
          <a:p>
            <a:pPr marL="355600" marR="215265" indent="-342900">
              <a:spcBef>
                <a:spcPts val="240"/>
              </a:spcBef>
              <a:buFontTx/>
              <a:buChar char="-"/>
              <a:tabLst>
                <a:tab pos="6237605" algn="l"/>
                <a:tab pos="7292975" algn="l"/>
              </a:tabLst>
            </a:pPr>
            <a:r>
              <a:rPr lang="en-IN" sz="3200" spc="-75" dirty="0">
                <a:latin typeface="Trebuchet MS"/>
                <a:cs typeface="Trebuchet MS"/>
              </a:rPr>
              <a:t>Digital Monitoring of health of machines. </a:t>
            </a:r>
          </a:p>
          <a:p>
            <a:pPr marL="355600" marR="215265" indent="-342900">
              <a:spcBef>
                <a:spcPts val="240"/>
              </a:spcBef>
              <a:buFontTx/>
              <a:buChar char="-"/>
              <a:tabLst>
                <a:tab pos="6237605" algn="l"/>
                <a:tab pos="7292975" algn="l"/>
              </a:tabLst>
            </a:pPr>
            <a:r>
              <a:rPr lang="en-IN" sz="3200" dirty="0">
                <a:latin typeface="Trebuchet MS"/>
                <a:cs typeface="Trebuchet MS"/>
              </a:rPr>
              <a:t>Management Advisory for productivity and cost efficiency improvements for Customer’s Project/Site</a:t>
            </a:r>
          </a:p>
          <a:p>
            <a:pPr marL="355600" marR="215265" indent="-342900">
              <a:spcBef>
                <a:spcPts val="240"/>
              </a:spcBef>
              <a:buFontTx/>
              <a:buChar char="-"/>
              <a:tabLst>
                <a:tab pos="6237605" algn="l"/>
                <a:tab pos="7292975" algn="l"/>
              </a:tabLst>
            </a:pPr>
            <a:r>
              <a:rPr lang="en-IN" sz="3200" dirty="0">
                <a:latin typeface="Trebuchet MS"/>
                <a:cs typeface="Trebuchet MS"/>
              </a:rPr>
              <a:t>Skill Mapping Consultancy</a:t>
            </a:r>
          </a:p>
          <a:p>
            <a:pPr marL="355600" marR="215265" indent="-342900">
              <a:spcBef>
                <a:spcPts val="240"/>
              </a:spcBef>
              <a:buFontTx/>
              <a:buChar char="-"/>
              <a:tabLst>
                <a:tab pos="6237605" algn="l"/>
                <a:tab pos="7292975" algn="l"/>
              </a:tabLst>
            </a:pPr>
            <a:r>
              <a:rPr lang="en-IN" sz="3200" dirty="0">
                <a:latin typeface="Trebuchet MS"/>
                <a:cs typeface="Trebuchet MS"/>
              </a:rPr>
              <a:t>Trained Equipment driver availability</a:t>
            </a:r>
          </a:p>
          <a:p>
            <a:pPr marL="12700" marR="215265">
              <a:lnSpc>
                <a:spcPts val="3820"/>
              </a:lnSpc>
              <a:spcBef>
                <a:spcPts val="240"/>
              </a:spcBef>
              <a:tabLst>
                <a:tab pos="6237605" algn="l"/>
                <a:tab pos="7292975" algn="l"/>
              </a:tabLst>
            </a:pPr>
            <a:endParaRPr lang="en-IN" sz="2400" spc="-75" dirty="0">
              <a:latin typeface="Trebuchet MS"/>
              <a:cs typeface="Trebuchet MS"/>
            </a:endParaRPr>
          </a:p>
        </p:txBody>
      </p:sp>
      <p:sp>
        <p:nvSpPr>
          <p:cNvPr id="5" name="object 5">
            <a:extLst>
              <a:ext uri="{FF2B5EF4-FFF2-40B4-BE49-F238E27FC236}">
                <a16:creationId xmlns:a16="http://schemas.microsoft.com/office/drawing/2014/main" xmlns="" id="{FCE0D66A-C62D-DC8C-90AB-D4A44153ED35}"/>
              </a:ext>
            </a:extLst>
          </p:cNvPr>
          <p:cNvSpPr/>
          <p:nvPr/>
        </p:nvSpPr>
        <p:spPr>
          <a:xfrm flipV="1">
            <a:off x="914400" y="9500364"/>
            <a:ext cx="1214120" cy="45719"/>
          </a:xfrm>
          <a:custGeom>
            <a:avLst/>
            <a:gdLst/>
            <a:ahLst/>
            <a:cxnLst/>
            <a:rect l="l" t="t" r="r" b="b"/>
            <a:pathLst>
              <a:path w="1214120" h="38100">
                <a:moveTo>
                  <a:pt x="1213990" y="38099"/>
                </a:moveTo>
                <a:lnTo>
                  <a:pt x="0" y="38099"/>
                </a:lnTo>
                <a:lnTo>
                  <a:pt x="0" y="0"/>
                </a:lnTo>
                <a:lnTo>
                  <a:pt x="1213990" y="0"/>
                </a:lnTo>
                <a:lnTo>
                  <a:pt x="1213990" y="38099"/>
                </a:lnTo>
                <a:close/>
              </a:path>
            </a:pathLst>
          </a:custGeom>
          <a:solidFill>
            <a:srgbClr val="0462C1"/>
          </a:solidFill>
        </p:spPr>
        <p:txBody>
          <a:bodyPr wrap="square" lIns="0" tIns="0" rIns="0" bIns="0" rtlCol="0"/>
          <a:lstStyle/>
          <a:p>
            <a:endParaRPr/>
          </a:p>
        </p:txBody>
      </p:sp>
      <p:sp>
        <p:nvSpPr>
          <p:cNvPr id="6" name="object 6">
            <a:extLst>
              <a:ext uri="{FF2B5EF4-FFF2-40B4-BE49-F238E27FC236}">
                <a16:creationId xmlns:a16="http://schemas.microsoft.com/office/drawing/2014/main" xmlns="" id="{CDF5DB5C-87A8-FC09-08E3-4E6982B7FD48}"/>
              </a:ext>
            </a:extLst>
          </p:cNvPr>
          <p:cNvSpPr txBox="1">
            <a:spLocks noGrp="1"/>
          </p:cNvSpPr>
          <p:nvPr>
            <p:ph type="title"/>
          </p:nvPr>
        </p:nvSpPr>
        <p:spPr>
          <a:xfrm>
            <a:off x="346103" y="658105"/>
            <a:ext cx="12101109" cy="659155"/>
          </a:xfrm>
          <a:prstGeom prst="rect">
            <a:avLst/>
          </a:prstGeom>
        </p:spPr>
        <p:txBody>
          <a:bodyPr vert="horz" wrap="square" lIns="0" tIns="12700" rIns="0" bIns="0" rtlCol="0">
            <a:spAutoFit/>
          </a:bodyPr>
          <a:lstStyle/>
          <a:p>
            <a:pPr marL="12700">
              <a:lnSpc>
                <a:spcPct val="100000"/>
              </a:lnSpc>
              <a:spcBef>
                <a:spcPts val="100"/>
              </a:spcBef>
            </a:pPr>
            <a:r>
              <a:rPr lang="en-IN" sz="4200" spc="430" dirty="0" err="1">
                <a:solidFill>
                  <a:srgbClr val="FFFFFF"/>
                </a:solidFill>
              </a:rPr>
              <a:t>Shinrai</a:t>
            </a:r>
            <a:r>
              <a:rPr lang="en-IN" sz="4200" spc="430" dirty="0">
                <a:solidFill>
                  <a:srgbClr val="FFFFFF"/>
                </a:solidFill>
              </a:rPr>
              <a:t> Equipment Clinic</a:t>
            </a:r>
            <a:endParaRPr lang="en-IN" sz="4200" dirty="0"/>
          </a:p>
        </p:txBody>
      </p:sp>
      <p:sp>
        <p:nvSpPr>
          <p:cNvPr id="8" name="object 8">
            <a:extLst>
              <a:ext uri="{FF2B5EF4-FFF2-40B4-BE49-F238E27FC236}">
                <a16:creationId xmlns:a16="http://schemas.microsoft.com/office/drawing/2014/main" xmlns="" id="{C36DEDF3-C2C7-AABC-5E83-C2BA234DE05D}"/>
              </a:ext>
            </a:extLst>
          </p:cNvPr>
          <p:cNvSpPr txBox="1">
            <a:spLocks noGrp="1"/>
          </p:cNvSpPr>
          <p:nvPr>
            <p:ph type="sldNum" sz="quarter" idx="7"/>
          </p:nvPr>
        </p:nvSpPr>
        <p:spPr>
          <a:xfrm>
            <a:off x="17526000" y="9580778"/>
            <a:ext cx="536109" cy="350096"/>
          </a:xfrm>
          <a:prstGeom prst="rect">
            <a:avLst/>
          </a:prstGeom>
        </p:spPr>
        <p:txBody>
          <a:bodyPr vert="horz" wrap="square" lIns="0" tIns="41910" rIns="0" bIns="0" rtlCol="0">
            <a:spAutoFit/>
          </a:bodyPr>
          <a:lstStyle/>
          <a:p>
            <a:pPr marL="38100">
              <a:lnSpc>
                <a:spcPct val="100000"/>
              </a:lnSpc>
              <a:spcBef>
                <a:spcPts val="330"/>
              </a:spcBef>
            </a:pPr>
            <a:fld id="{81D60167-4931-47E6-BA6A-407CBD079E47}" type="slidenum">
              <a:rPr spc="50" dirty="0"/>
              <a:t>14</a:t>
            </a:fld>
            <a:endParaRPr spc="50" dirty="0"/>
          </a:p>
        </p:txBody>
      </p:sp>
    </p:spTree>
    <p:extLst>
      <p:ext uri="{BB962C8B-B14F-4D97-AF65-F5344CB8AC3E}">
        <p14:creationId xmlns:p14="http://schemas.microsoft.com/office/powerpoint/2010/main" val="42476287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6270625"/>
            <a:ext cx="18288000" cy="4014470"/>
            <a:chOff x="0" y="6270625"/>
            <a:chExt cx="18288000" cy="4014470"/>
          </a:xfrm>
        </p:grpSpPr>
        <p:sp>
          <p:nvSpPr>
            <p:cNvPr id="3" name="object 3"/>
            <p:cNvSpPr/>
            <p:nvPr/>
          </p:nvSpPr>
          <p:spPr>
            <a:xfrm>
              <a:off x="10620374" y="9099550"/>
              <a:ext cx="7667625" cy="11430"/>
            </a:xfrm>
            <a:custGeom>
              <a:avLst/>
              <a:gdLst/>
              <a:ahLst/>
              <a:cxnLst/>
              <a:rect l="l" t="t" r="r" b="b"/>
              <a:pathLst>
                <a:path w="7667625" h="11429">
                  <a:moveTo>
                    <a:pt x="0" y="11111"/>
                  </a:moveTo>
                  <a:lnTo>
                    <a:pt x="7667625" y="11111"/>
                  </a:lnTo>
                  <a:lnTo>
                    <a:pt x="7667625" y="0"/>
                  </a:lnTo>
                  <a:lnTo>
                    <a:pt x="0" y="0"/>
                  </a:lnTo>
                  <a:lnTo>
                    <a:pt x="0" y="11111"/>
                  </a:lnTo>
                  <a:close/>
                </a:path>
              </a:pathLst>
            </a:custGeom>
            <a:solidFill>
              <a:srgbClr val="D9D9D9"/>
            </a:solidFill>
          </p:spPr>
          <p:txBody>
            <a:bodyPr wrap="square" lIns="0" tIns="0" rIns="0" bIns="0" rtlCol="0"/>
            <a:lstStyle/>
            <a:p>
              <a:endParaRPr/>
            </a:p>
          </p:txBody>
        </p:sp>
        <p:sp>
          <p:nvSpPr>
            <p:cNvPr id="4" name="object 4"/>
            <p:cNvSpPr/>
            <p:nvPr/>
          </p:nvSpPr>
          <p:spPr>
            <a:xfrm>
              <a:off x="0" y="6884669"/>
              <a:ext cx="10620375" cy="3400425"/>
            </a:xfrm>
            <a:custGeom>
              <a:avLst/>
              <a:gdLst/>
              <a:ahLst/>
              <a:cxnLst/>
              <a:rect l="l" t="t" r="r" b="b"/>
              <a:pathLst>
                <a:path w="10620375" h="3400425">
                  <a:moveTo>
                    <a:pt x="10620374" y="3400424"/>
                  </a:moveTo>
                  <a:lnTo>
                    <a:pt x="0" y="3400424"/>
                  </a:lnTo>
                  <a:lnTo>
                    <a:pt x="0" y="0"/>
                  </a:lnTo>
                  <a:lnTo>
                    <a:pt x="10620374" y="0"/>
                  </a:lnTo>
                  <a:lnTo>
                    <a:pt x="10620374" y="3400424"/>
                  </a:lnTo>
                  <a:close/>
                </a:path>
              </a:pathLst>
            </a:custGeom>
            <a:solidFill>
              <a:srgbClr val="18588C"/>
            </a:solidFill>
          </p:spPr>
          <p:txBody>
            <a:bodyPr wrap="square" lIns="0" tIns="0" rIns="0" bIns="0" rtlCol="0"/>
            <a:lstStyle/>
            <a:p>
              <a:endParaRPr/>
            </a:p>
          </p:txBody>
        </p:sp>
        <p:sp>
          <p:nvSpPr>
            <p:cNvPr id="5" name="object 5"/>
            <p:cNvSpPr/>
            <p:nvPr/>
          </p:nvSpPr>
          <p:spPr>
            <a:xfrm>
              <a:off x="7751444" y="6270625"/>
              <a:ext cx="10534650" cy="2828925"/>
            </a:xfrm>
            <a:custGeom>
              <a:avLst/>
              <a:gdLst/>
              <a:ahLst/>
              <a:cxnLst/>
              <a:rect l="l" t="t" r="r" b="b"/>
              <a:pathLst>
                <a:path w="10534650" h="2828925">
                  <a:moveTo>
                    <a:pt x="10534649" y="2828924"/>
                  </a:moveTo>
                  <a:lnTo>
                    <a:pt x="0" y="2828924"/>
                  </a:lnTo>
                  <a:lnTo>
                    <a:pt x="0" y="0"/>
                  </a:lnTo>
                  <a:lnTo>
                    <a:pt x="10534649" y="0"/>
                  </a:lnTo>
                  <a:lnTo>
                    <a:pt x="10534649" y="2828924"/>
                  </a:lnTo>
                  <a:close/>
                </a:path>
              </a:pathLst>
            </a:custGeom>
            <a:solidFill>
              <a:srgbClr val="57C1D4"/>
            </a:solidFill>
          </p:spPr>
          <p:txBody>
            <a:bodyPr wrap="square" lIns="0" tIns="0" rIns="0" bIns="0" rtlCol="0"/>
            <a:lstStyle/>
            <a:p>
              <a:endParaRPr/>
            </a:p>
          </p:txBody>
        </p:sp>
      </p:grpSp>
      <p:pic>
        <p:nvPicPr>
          <p:cNvPr id="6" name="object 6"/>
          <p:cNvPicPr/>
          <p:nvPr/>
        </p:nvPicPr>
        <p:blipFill>
          <a:blip r:embed="rId2" cstate="print"/>
          <a:stretch>
            <a:fillRect/>
          </a:stretch>
        </p:blipFill>
        <p:spPr>
          <a:xfrm>
            <a:off x="17048319" y="1848796"/>
            <a:ext cx="209549" cy="847724"/>
          </a:xfrm>
          <a:prstGeom prst="rect">
            <a:avLst/>
          </a:prstGeom>
        </p:spPr>
      </p:pic>
      <p:sp>
        <p:nvSpPr>
          <p:cNvPr id="7" name="object 7"/>
          <p:cNvSpPr/>
          <p:nvPr/>
        </p:nvSpPr>
        <p:spPr>
          <a:xfrm>
            <a:off x="17153791" y="3108823"/>
            <a:ext cx="28575" cy="2486025"/>
          </a:xfrm>
          <a:custGeom>
            <a:avLst/>
            <a:gdLst/>
            <a:ahLst/>
            <a:cxnLst/>
            <a:rect l="l" t="t" r="r" b="b"/>
            <a:pathLst>
              <a:path w="28575" h="2486025">
                <a:moveTo>
                  <a:pt x="22193" y="2486024"/>
                </a:moveTo>
                <a:lnTo>
                  <a:pt x="6381" y="2486024"/>
                </a:lnTo>
                <a:lnTo>
                  <a:pt x="0" y="2479640"/>
                </a:lnTo>
                <a:lnTo>
                  <a:pt x="0" y="2471732"/>
                </a:lnTo>
                <a:lnTo>
                  <a:pt x="0" y="6383"/>
                </a:lnTo>
                <a:lnTo>
                  <a:pt x="6381" y="0"/>
                </a:lnTo>
                <a:lnTo>
                  <a:pt x="22193" y="0"/>
                </a:lnTo>
                <a:lnTo>
                  <a:pt x="28574" y="6383"/>
                </a:lnTo>
                <a:lnTo>
                  <a:pt x="28574" y="2479640"/>
                </a:lnTo>
                <a:lnTo>
                  <a:pt x="22193" y="2486024"/>
                </a:lnTo>
                <a:close/>
              </a:path>
            </a:pathLst>
          </a:custGeom>
          <a:solidFill>
            <a:srgbClr val="C7CBCC"/>
          </a:solidFill>
        </p:spPr>
        <p:txBody>
          <a:bodyPr wrap="square" lIns="0" tIns="0" rIns="0" bIns="0" rtlCol="0"/>
          <a:lstStyle/>
          <a:p>
            <a:endParaRPr/>
          </a:p>
        </p:txBody>
      </p:sp>
      <p:pic>
        <p:nvPicPr>
          <p:cNvPr id="11" name="object 11"/>
          <p:cNvPicPr/>
          <p:nvPr/>
        </p:nvPicPr>
        <p:blipFill>
          <a:blip r:embed="rId3" cstate="print"/>
          <a:stretch>
            <a:fillRect/>
          </a:stretch>
        </p:blipFill>
        <p:spPr>
          <a:xfrm>
            <a:off x="0" y="2587624"/>
            <a:ext cx="9744074" cy="6496049"/>
          </a:xfrm>
          <a:prstGeom prst="rect">
            <a:avLst/>
          </a:prstGeom>
        </p:spPr>
      </p:pic>
      <p:sp>
        <p:nvSpPr>
          <p:cNvPr id="12" name="object 12"/>
          <p:cNvSpPr txBox="1">
            <a:spLocks noGrp="1"/>
          </p:cNvSpPr>
          <p:nvPr>
            <p:ph type="title"/>
          </p:nvPr>
        </p:nvSpPr>
        <p:spPr>
          <a:xfrm>
            <a:off x="10205730" y="3987228"/>
            <a:ext cx="6919486" cy="2228815"/>
          </a:xfrm>
          <a:prstGeom prst="rect">
            <a:avLst/>
          </a:prstGeom>
        </p:spPr>
        <p:txBody>
          <a:bodyPr vert="horz" wrap="square" lIns="0" tIns="12700" rIns="0" bIns="0" rtlCol="0">
            <a:spAutoFit/>
          </a:bodyPr>
          <a:lstStyle/>
          <a:p>
            <a:pPr marL="12700">
              <a:lnSpc>
                <a:spcPct val="100000"/>
              </a:lnSpc>
              <a:spcBef>
                <a:spcPts val="100"/>
              </a:spcBef>
            </a:pPr>
            <a:r>
              <a:rPr spc="-459" dirty="0"/>
              <a:t>L</a:t>
            </a:r>
            <a:r>
              <a:rPr spc="-20" dirty="0"/>
              <a:t>e</a:t>
            </a:r>
            <a:r>
              <a:rPr spc="590" dirty="0"/>
              <a:t>a</a:t>
            </a:r>
            <a:r>
              <a:rPr spc="245" dirty="0"/>
              <a:t>d</a:t>
            </a:r>
            <a:r>
              <a:rPr spc="-20" dirty="0"/>
              <a:t>e</a:t>
            </a:r>
            <a:r>
              <a:rPr spc="-335" dirty="0"/>
              <a:t>r</a:t>
            </a:r>
            <a:r>
              <a:rPr spc="535" dirty="0"/>
              <a:t>s</a:t>
            </a:r>
            <a:r>
              <a:rPr spc="-265" dirty="0"/>
              <a:t>h</a:t>
            </a:r>
            <a:r>
              <a:rPr spc="-135" dirty="0"/>
              <a:t>i</a:t>
            </a:r>
            <a:r>
              <a:rPr spc="229" dirty="0"/>
              <a:t>p</a:t>
            </a:r>
            <a:r>
              <a:rPr lang="en-IN" spc="229" dirty="0"/>
              <a:t/>
            </a:r>
            <a:br>
              <a:rPr lang="en-IN" spc="229" dirty="0"/>
            </a:br>
            <a:r>
              <a:rPr lang="en-IN" spc="229" dirty="0"/>
              <a:t>         Profile</a:t>
            </a:r>
            <a:endParaRPr spc="229" dirty="0"/>
          </a:p>
        </p:txBody>
      </p:sp>
      <p:sp>
        <p:nvSpPr>
          <p:cNvPr id="14" name="object 14"/>
          <p:cNvSpPr txBox="1">
            <a:spLocks noGrp="1"/>
          </p:cNvSpPr>
          <p:nvPr>
            <p:ph type="sldNum" sz="quarter" idx="7"/>
          </p:nvPr>
        </p:nvSpPr>
        <p:spPr>
          <a:xfrm>
            <a:off x="17257868" y="9588637"/>
            <a:ext cx="512607" cy="350096"/>
          </a:xfrm>
          <a:prstGeom prst="rect">
            <a:avLst/>
          </a:prstGeom>
        </p:spPr>
        <p:txBody>
          <a:bodyPr vert="horz" wrap="square" lIns="0" tIns="41910" rIns="0" bIns="0" rtlCol="0">
            <a:spAutoFit/>
          </a:bodyPr>
          <a:lstStyle/>
          <a:p>
            <a:pPr marL="38100">
              <a:lnSpc>
                <a:spcPct val="100000"/>
              </a:lnSpc>
              <a:spcBef>
                <a:spcPts val="330"/>
              </a:spcBef>
            </a:pPr>
            <a:fld id="{81D60167-4931-47E6-BA6A-407CBD079E47}" type="slidenum">
              <a:rPr spc="50" dirty="0"/>
              <a:t>15</a:t>
            </a:fld>
            <a:endParaRPr spc="5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xmlns="" id="{0187DBC5-FBAC-E793-589A-E1DE0E655776}"/>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xmlns="" id="{D2512F9B-3E63-4FE1-2DC3-104E10FCD5B1}"/>
              </a:ext>
            </a:extLst>
          </p:cNvPr>
          <p:cNvSpPr/>
          <p:nvPr/>
        </p:nvSpPr>
        <p:spPr>
          <a:xfrm>
            <a:off x="7467600" y="1960556"/>
            <a:ext cx="9273764" cy="6219140"/>
          </a:xfrm>
          <a:custGeom>
            <a:avLst/>
            <a:gdLst/>
            <a:ahLst/>
            <a:cxnLst/>
            <a:rect l="l" t="t" r="r" b="b"/>
            <a:pathLst>
              <a:path w="8474075" h="5474334">
                <a:moveTo>
                  <a:pt x="7988051" y="5474275"/>
                </a:moveTo>
                <a:lnTo>
                  <a:pt x="485771" y="5474275"/>
                </a:lnTo>
                <a:lnTo>
                  <a:pt x="437761" y="5471898"/>
                </a:lnTo>
                <a:lnTo>
                  <a:pt x="390561" y="5464855"/>
                </a:lnTo>
                <a:lnTo>
                  <a:pt x="344493" y="5453277"/>
                </a:lnTo>
                <a:lnTo>
                  <a:pt x="299876" y="5437297"/>
                </a:lnTo>
                <a:lnTo>
                  <a:pt x="257027" y="5417047"/>
                </a:lnTo>
                <a:lnTo>
                  <a:pt x="216266" y="5392659"/>
                </a:lnTo>
                <a:lnTo>
                  <a:pt x="177910" y="5364264"/>
                </a:lnTo>
                <a:lnTo>
                  <a:pt x="142279" y="5331994"/>
                </a:lnTo>
                <a:lnTo>
                  <a:pt x="110010" y="5296364"/>
                </a:lnTo>
                <a:lnTo>
                  <a:pt x="81615" y="5258008"/>
                </a:lnTo>
                <a:lnTo>
                  <a:pt x="57226" y="5217247"/>
                </a:lnTo>
                <a:lnTo>
                  <a:pt x="36976" y="5174398"/>
                </a:lnTo>
                <a:lnTo>
                  <a:pt x="20997" y="5129780"/>
                </a:lnTo>
                <a:lnTo>
                  <a:pt x="9419" y="5083713"/>
                </a:lnTo>
                <a:lnTo>
                  <a:pt x="2376" y="5036513"/>
                </a:lnTo>
                <a:lnTo>
                  <a:pt x="0" y="4988512"/>
                </a:lnTo>
                <a:lnTo>
                  <a:pt x="0" y="485763"/>
                </a:lnTo>
                <a:lnTo>
                  <a:pt x="2376" y="437762"/>
                </a:lnTo>
                <a:lnTo>
                  <a:pt x="9419" y="390562"/>
                </a:lnTo>
                <a:lnTo>
                  <a:pt x="20997" y="344494"/>
                </a:lnTo>
                <a:lnTo>
                  <a:pt x="36976" y="299876"/>
                </a:lnTo>
                <a:lnTo>
                  <a:pt x="57226" y="257028"/>
                </a:lnTo>
                <a:lnTo>
                  <a:pt x="81615" y="216266"/>
                </a:lnTo>
                <a:lnTo>
                  <a:pt x="110010" y="177911"/>
                </a:lnTo>
                <a:lnTo>
                  <a:pt x="142279" y="142280"/>
                </a:lnTo>
                <a:lnTo>
                  <a:pt x="177910" y="110010"/>
                </a:lnTo>
                <a:lnTo>
                  <a:pt x="216266" y="81615"/>
                </a:lnTo>
                <a:lnTo>
                  <a:pt x="257027" y="57227"/>
                </a:lnTo>
                <a:lnTo>
                  <a:pt x="299876" y="36977"/>
                </a:lnTo>
                <a:lnTo>
                  <a:pt x="344493" y="20997"/>
                </a:lnTo>
                <a:lnTo>
                  <a:pt x="390561" y="9420"/>
                </a:lnTo>
                <a:lnTo>
                  <a:pt x="437761" y="2377"/>
                </a:lnTo>
                <a:lnTo>
                  <a:pt x="485774" y="0"/>
                </a:lnTo>
                <a:lnTo>
                  <a:pt x="7988049" y="0"/>
                </a:lnTo>
                <a:lnTo>
                  <a:pt x="8036061" y="2377"/>
                </a:lnTo>
                <a:lnTo>
                  <a:pt x="8083261" y="9420"/>
                </a:lnTo>
                <a:lnTo>
                  <a:pt x="8129329" y="20997"/>
                </a:lnTo>
                <a:lnTo>
                  <a:pt x="8173947" y="36977"/>
                </a:lnTo>
                <a:lnTo>
                  <a:pt x="8216796" y="57227"/>
                </a:lnTo>
                <a:lnTo>
                  <a:pt x="8257557" y="81615"/>
                </a:lnTo>
                <a:lnTo>
                  <a:pt x="8295913" y="110010"/>
                </a:lnTo>
                <a:lnTo>
                  <a:pt x="8331544" y="142280"/>
                </a:lnTo>
                <a:lnTo>
                  <a:pt x="8363814" y="177911"/>
                </a:lnTo>
                <a:lnTo>
                  <a:pt x="8392208" y="216266"/>
                </a:lnTo>
                <a:lnTo>
                  <a:pt x="8416597" y="257028"/>
                </a:lnTo>
                <a:lnTo>
                  <a:pt x="8436847" y="299876"/>
                </a:lnTo>
                <a:lnTo>
                  <a:pt x="8452826" y="344494"/>
                </a:lnTo>
                <a:lnTo>
                  <a:pt x="8464404" y="390562"/>
                </a:lnTo>
                <a:lnTo>
                  <a:pt x="8471447" y="437762"/>
                </a:lnTo>
                <a:lnTo>
                  <a:pt x="8473823" y="485763"/>
                </a:lnTo>
                <a:lnTo>
                  <a:pt x="8473823" y="4988512"/>
                </a:lnTo>
                <a:lnTo>
                  <a:pt x="8471447" y="5036513"/>
                </a:lnTo>
                <a:lnTo>
                  <a:pt x="8464404" y="5083713"/>
                </a:lnTo>
                <a:lnTo>
                  <a:pt x="8452826" y="5129780"/>
                </a:lnTo>
                <a:lnTo>
                  <a:pt x="8436847" y="5174398"/>
                </a:lnTo>
                <a:lnTo>
                  <a:pt x="8416597" y="5217247"/>
                </a:lnTo>
                <a:lnTo>
                  <a:pt x="8392208" y="5258008"/>
                </a:lnTo>
                <a:lnTo>
                  <a:pt x="8363814" y="5296364"/>
                </a:lnTo>
                <a:lnTo>
                  <a:pt x="8331544" y="5331994"/>
                </a:lnTo>
                <a:lnTo>
                  <a:pt x="8295913" y="5364264"/>
                </a:lnTo>
                <a:lnTo>
                  <a:pt x="8257557" y="5392659"/>
                </a:lnTo>
                <a:lnTo>
                  <a:pt x="8216796" y="5417047"/>
                </a:lnTo>
                <a:lnTo>
                  <a:pt x="8173947" y="5437297"/>
                </a:lnTo>
                <a:lnTo>
                  <a:pt x="8129329" y="5453277"/>
                </a:lnTo>
                <a:lnTo>
                  <a:pt x="8083261" y="5464855"/>
                </a:lnTo>
                <a:lnTo>
                  <a:pt x="8036061" y="5471898"/>
                </a:lnTo>
                <a:lnTo>
                  <a:pt x="7988051" y="5474275"/>
                </a:lnTo>
                <a:close/>
              </a:path>
            </a:pathLst>
          </a:custGeom>
          <a:solidFill>
            <a:schemeClr val="accent1">
              <a:lumMod val="20000"/>
              <a:lumOff val="80000"/>
            </a:schemeClr>
          </a:solidFill>
        </p:spPr>
        <p:txBody>
          <a:bodyPr wrap="square" lIns="0" tIns="0" rIns="0" bIns="0" rtlCol="0"/>
          <a:lstStyle/>
          <a:p>
            <a:endParaRPr/>
          </a:p>
        </p:txBody>
      </p:sp>
      <p:grpSp>
        <p:nvGrpSpPr>
          <p:cNvPr id="7" name="object 7">
            <a:extLst>
              <a:ext uri="{FF2B5EF4-FFF2-40B4-BE49-F238E27FC236}">
                <a16:creationId xmlns:a16="http://schemas.microsoft.com/office/drawing/2014/main" xmlns="" id="{F18C65CE-986E-4E70-99F8-C40E1CC04FDB}"/>
              </a:ext>
            </a:extLst>
          </p:cNvPr>
          <p:cNvGrpSpPr/>
          <p:nvPr/>
        </p:nvGrpSpPr>
        <p:grpSpPr>
          <a:xfrm>
            <a:off x="1371600" y="1812505"/>
            <a:ext cx="3086100" cy="3086100"/>
            <a:chOff x="9554189" y="2064999"/>
            <a:chExt cx="3086100" cy="3086100"/>
          </a:xfrm>
        </p:grpSpPr>
        <p:sp>
          <p:nvSpPr>
            <p:cNvPr id="8" name="object 8">
              <a:extLst>
                <a:ext uri="{FF2B5EF4-FFF2-40B4-BE49-F238E27FC236}">
                  <a16:creationId xmlns:a16="http://schemas.microsoft.com/office/drawing/2014/main" xmlns="" id="{B086B942-1104-D4AF-E8F2-C4814F815C60}"/>
                </a:ext>
              </a:extLst>
            </p:cNvPr>
            <p:cNvSpPr/>
            <p:nvPr/>
          </p:nvSpPr>
          <p:spPr>
            <a:xfrm>
              <a:off x="9554189" y="2064999"/>
              <a:ext cx="3086100" cy="3086100"/>
            </a:xfrm>
            <a:custGeom>
              <a:avLst/>
              <a:gdLst/>
              <a:ahLst/>
              <a:cxnLst/>
              <a:rect l="l" t="t" r="r" b="b"/>
              <a:pathLst>
                <a:path w="3086100" h="3086100">
                  <a:moveTo>
                    <a:pt x="1543101" y="3086099"/>
                  </a:moveTo>
                  <a:lnTo>
                    <a:pt x="1494987" y="3085365"/>
                  </a:lnTo>
                  <a:lnTo>
                    <a:pt x="1447291" y="3083177"/>
                  </a:lnTo>
                  <a:lnTo>
                    <a:pt x="1399983" y="3079555"/>
                  </a:lnTo>
                  <a:lnTo>
                    <a:pt x="1353082" y="3074522"/>
                  </a:lnTo>
                  <a:lnTo>
                    <a:pt x="1306612" y="3068099"/>
                  </a:lnTo>
                  <a:lnTo>
                    <a:pt x="1260594" y="3060306"/>
                  </a:lnTo>
                  <a:lnTo>
                    <a:pt x="1215048" y="3051166"/>
                  </a:lnTo>
                  <a:lnTo>
                    <a:pt x="1169996" y="3040700"/>
                  </a:lnTo>
                  <a:lnTo>
                    <a:pt x="1125459" y="3028929"/>
                  </a:lnTo>
                  <a:lnTo>
                    <a:pt x="1081459" y="3015874"/>
                  </a:lnTo>
                  <a:lnTo>
                    <a:pt x="1038018" y="3001557"/>
                  </a:lnTo>
                  <a:lnTo>
                    <a:pt x="995155" y="2985999"/>
                  </a:lnTo>
                  <a:lnTo>
                    <a:pt x="952894" y="2969222"/>
                  </a:lnTo>
                  <a:lnTo>
                    <a:pt x="911254" y="2951246"/>
                  </a:lnTo>
                  <a:lnTo>
                    <a:pt x="870258" y="2932093"/>
                  </a:lnTo>
                  <a:lnTo>
                    <a:pt x="829926" y="2911785"/>
                  </a:lnTo>
                  <a:lnTo>
                    <a:pt x="790281" y="2890343"/>
                  </a:lnTo>
                  <a:lnTo>
                    <a:pt x="751343" y="2867787"/>
                  </a:lnTo>
                  <a:lnTo>
                    <a:pt x="713134" y="2844140"/>
                  </a:lnTo>
                  <a:lnTo>
                    <a:pt x="675675" y="2819423"/>
                  </a:lnTo>
                  <a:lnTo>
                    <a:pt x="638987" y="2793658"/>
                  </a:lnTo>
                  <a:lnTo>
                    <a:pt x="603092" y="2766864"/>
                  </a:lnTo>
                  <a:lnTo>
                    <a:pt x="568011" y="2739065"/>
                  </a:lnTo>
                  <a:lnTo>
                    <a:pt x="533766" y="2710280"/>
                  </a:lnTo>
                  <a:lnTo>
                    <a:pt x="500378" y="2680532"/>
                  </a:lnTo>
                  <a:lnTo>
                    <a:pt x="467867" y="2649842"/>
                  </a:lnTo>
                  <a:lnTo>
                    <a:pt x="436256" y="2618231"/>
                  </a:lnTo>
                  <a:lnTo>
                    <a:pt x="405566" y="2585721"/>
                  </a:lnTo>
                  <a:lnTo>
                    <a:pt x="375818" y="2552333"/>
                  </a:lnTo>
                  <a:lnTo>
                    <a:pt x="347034" y="2518087"/>
                  </a:lnTo>
                  <a:lnTo>
                    <a:pt x="319235" y="2483007"/>
                  </a:lnTo>
                  <a:lnTo>
                    <a:pt x="292441" y="2447112"/>
                  </a:lnTo>
                  <a:lnTo>
                    <a:pt x="266675" y="2410424"/>
                  </a:lnTo>
                  <a:lnTo>
                    <a:pt x="241958" y="2372965"/>
                  </a:lnTo>
                  <a:lnTo>
                    <a:pt x="218312" y="2334756"/>
                  </a:lnTo>
                  <a:lnTo>
                    <a:pt x="195756" y="2295818"/>
                  </a:lnTo>
                  <a:lnTo>
                    <a:pt x="174314" y="2256172"/>
                  </a:lnTo>
                  <a:lnTo>
                    <a:pt x="154006" y="2215841"/>
                  </a:lnTo>
                  <a:lnTo>
                    <a:pt x="134853" y="2174845"/>
                  </a:lnTo>
                  <a:lnTo>
                    <a:pt x="116877" y="2133205"/>
                  </a:lnTo>
                  <a:lnTo>
                    <a:pt x="100100" y="2090943"/>
                  </a:lnTo>
                  <a:lnTo>
                    <a:pt x="84542" y="2048081"/>
                  </a:lnTo>
                  <a:lnTo>
                    <a:pt x="70225" y="2004639"/>
                  </a:lnTo>
                  <a:lnTo>
                    <a:pt x="57170" y="1960639"/>
                  </a:lnTo>
                  <a:lnTo>
                    <a:pt x="45399" y="1916103"/>
                  </a:lnTo>
                  <a:lnTo>
                    <a:pt x="34933" y="1871051"/>
                  </a:lnTo>
                  <a:lnTo>
                    <a:pt x="25793" y="1825505"/>
                  </a:lnTo>
                  <a:lnTo>
                    <a:pt x="18000" y="1779486"/>
                  </a:lnTo>
                  <a:lnTo>
                    <a:pt x="11577" y="1733016"/>
                  </a:lnTo>
                  <a:lnTo>
                    <a:pt x="6544" y="1686116"/>
                  </a:lnTo>
                  <a:lnTo>
                    <a:pt x="2922" y="1638808"/>
                  </a:lnTo>
                  <a:lnTo>
                    <a:pt x="734" y="1591112"/>
                  </a:lnTo>
                  <a:lnTo>
                    <a:pt x="0" y="1543037"/>
                  </a:lnTo>
                  <a:lnTo>
                    <a:pt x="734" y="1494988"/>
                  </a:lnTo>
                  <a:lnTo>
                    <a:pt x="2922" y="1447291"/>
                  </a:lnTo>
                  <a:lnTo>
                    <a:pt x="6544" y="1399983"/>
                  </a:lnTo>
                  <a:lnTo>
                    <a:pt x="11577" y="1353083"/>
                  </a:lnTo>
                  <a:lnTo>
                    <a:pt x="18000" y="1306613"/>
                  </a:lnTo>
                  <a:lnTo>
                    <a:pt x="25793" y="1260594"/>
                  </a:lnTo>
                  <a:lnTo>
                    <a:pt x="34933" y="1215048"/>
                  </a:lnTo>
                  <a:lnTo>
                    <a:pt x="45399" y="1169996"/>
                  </a:lnTo>
                  <a:lnTo>
                    <a:pt x="57170" y="1125460"/>
                  </a:lnTo>
                  <a:lnTo>
                    <a:pt x="70225" y="1081460"/>
                  </a:lnTo>
                  <a:lnTo>
                    <a:pt x="84542" y="1038018"/>
                  </a:lnTo>
                  <a:lnTo>
                    <a:pt x="100100" y="995156"/>
                  </a:lnTo>
                  <a:lnTo>
                    <a:pt x="116877" y="952894"/>
                  </a:lnTo>
                  <a:lnTo>
                    <a:pt x="134853" y="911254"/>
                  </a:lnTo>
                  <a:lnTo>
                    <a:pt x="154006" y="870258"/>
                  </a:lnTo>
                  <a:lnTo>
                    <a:pt x="174314" y="829927"/>
                  </a:lnTo>
                  <a:lnTo>
                    <a:pt x="195756" y="790281"/>
                  </a:lnTo>
                  <a:lnTo>
                    <a:pt x="218312" y="751343"/>
                  </a:lnTo>
                  <a:lnTo>
                    <a:pt x="241958" y="713134"/>
                  </a:lnTo>
                  <a:lnTo>
                    <a:pt x="266675" y="675675"/>
                  </a:lnTo>
                  <a:lnTo>
                    <a:pt x="292441" y="638987"/>
                  </a:lnTo>
                  <a:lnTo>
                    <a:pt x="319235" y="603092"/>
                  </a:lnTo>
                  <a:lnTo>
                    <a:pt x="347034" y="568012"/>
                  </a:lnTo>
                  <a:lnTo>
                    <a:pt x="375818" y="533766"/>
                  </a:lnTo>
                  <a:lnTo>
                    <a:pt x="405566" y="500378"/>
                  </a:lnTo>
                  <a:lnTo>
                    <a:pt x="436256" y="467868"/>
                  </a:lnTo>
                  <a:lnTo>
                    <a:pt x="467867" y="436257"/>
                  </a:lnTo>
                  <a:lnTo>
                    <a:pt x="500378" y="405567"/>
                  </a:lnTo>
                  <a:lnTo>
                    <a:pt x="533766" y="375819"/>
                  </a:lnTo>
                  <a:lnTo>
                    <a:pt x="568011" y="347034"/>
                  </a:lnTo>
                  <a:lnTo>
                    <a:pt x="603092" y="319235"/>
                  </a:lnTo>
                  <a:lnTo>
                    <a:pt x="638987" y="292442"/>
                  </a:lnTo>
                  <a:lnTo>
                    <a:pt x="675675" y="266676"/>
                  </a:lnTo>
                  <a:lnTo>
                    <a:pt x="713134" y="241959"/>
                  </a:lnTo>
                  <a:lnTo>
                    <a:pt x="751343" y="218312"/>
                  </a:lnTo>
                  <a:lnTo>
                    <a:pt x="790281" y="195757"/>
                  </a:lnTo>
                  <a:lnTo>
                    <a:pt x="829926" y="174314"/>
                  </a:lnTo>
                  <a:lnTo>
                    <a:pt x="870258" y="154006"/>
                  </a:lnTo>
                  <a:lnTo>
                    <a:pt x="911254" y="134853"/>
                  </a:lnTo>
                  <a:lnTo>
                    <a:pt x="952894" y="116878"/>
                  </a:lnTo>
                  <a:lnTo>
                    <a:pt x="995155" y="100100"/>
                  </a:lnTo>
                  <a:lnTo>
                    <a:pt x="1038018" y="84542"/>
                  </a:lnTo>
                  <a:lnTo>
                    <a:pt x="1081459" y="70225"/>
                  </a:lnTo>
                  <a:lnTo>
                    <a:pt x="1125459" y="57170"/>
                  </a:lnTo>
                  <a:lnTo>
                    <a:pt x="1169996" y="45399"/>
                  </a:lnTo>
                  <a:lnTo>
                    <a:pt x="1215048" y="34933"/>
                  </a:lnTo>
                  <a:lnTo>
                    <a:pt x="1260594" y="25793"/>
                  </a:lnTo>
                  <a:lnTo>
                    <a:pt x="1306612" y="18000"/>
                  </a:lnTo>
                  <a:lnTo>
                    <a:pt x="1353082" y="11577"/>
                  </a:lnTo>
                  <a:lnTo>
                    <a:pt x="1399983" y="6544"/>
                  </a:lnTo>
                  <a:lnTo>
                    <a:pt x="1447291" y="2922"/>
                  </a:lnTo>
                  <a:lnTo>
                    <a:pt x="1494987" y="734"/>
                  </a:lnTo>
                  <a:lnTo>
                    <a:pt x="1543049" y="0"/>
                  </a:lnTo>
                  <a:lnTo>
                    <a:pt x="1591111" y="734"/>
                  </a:lnTo>
                  <a:lnTo>
                    <a:pt x="1638807" y="2922"/>
                  </a:lnTo>
                  <a:lnTo>
                    <a:pt x="1686116" y="6544"/>
                  </a:lnTo>
                  <a:lnTo>
                    <a:pt x="1733016" y="11577"/>
                  </a:lnTo>
                  <a:lnTo>
                    <a:pt x="1779486" y="18000"/>
                  </a:lnTo>
                  <a:lnTo>
                    <a:pt x="1825505" y="25793"/>
                  </a:lnTo>
                  <a:lnTo>
                    <a:pt x="1871051" y="34933"/>
                  </a:lnTo>
                  <a:lnTo>
                    <a:pt x="1916103" y="45399"/>
                  </a:lnTo>
                  <a:lnTo>
                    <a:pt x="1960639" y="57170"/>
                  </a:lnTo>
                  <a:lnTo>
                    <a:pt x="2004639" y="70225"/>
                  </a:lnTo>
                  <a:lnTo>
                    <a:pt x="2048081" y="84542"/>
                  </a:lnTo>
                  <a:lnTo>
                    <a:pt x="2090943" y="100100"/>
                  </a:lnTo>
                  <a:lnTo>
                    <a:pt x="2133205" y="116878"/>
                  </a:lnTo>
                  <a:lnTo>
                    <a:pt x="2174845" y="134853"/>
                  </a:lnTo>
                  <a:lnTo>
                    <a:pt x="2215841" y="154006"/>
                  </a:lnTo>
                  <a:lnTo>
                    <a:pt x="2256172" y="174314"/>
                  </a:lnTo>
                  <a:lnTo>
                    <a:pt x="2295818" y="195757"/>
                  </a:lnTo>
                  <a:lnTo>
                    <a:pt x="2334756" y="218312"/>
                  </a:lnTo>
                  <a:lnTo>
                    <a:pt x="2372965" y="241959"/>
                  </a:lnTo>
                  <a:lnTo>
                    <a:pt x="2410424" y="266676"/>
                  </a:lnTo>
                  <a:lnTo>
                    <a:pt x="2447112" y="292442"/>
                  </a:lnTo>
                  <a:lnTo>
                    <a:pt x="2483006" y="319235"/>
                  </a:lnTo>
                  <a:lnTo>
                    <a:pt x="2518087" y="347034"/>
                  </a:lnTo>
                  <a:lnTo>
                    <a:pt x="2552333" y="375819"/>
                  </a:lnTo>
                  <a:lnTo>
                    <a:pt x="2585721" y="405567"/>
                  </a:lnTo>
                  <a:lnTo>
                    <a:pt x="2618231" y="436257"/>
                  </a:lnTo>
                  <a:lnTo>
                    <a:pt x="2649842" y="467868"/>
                  </a:lnTo>
                  <a:lnTo>
                    <a:pt x="2680532" y="500378"/>
                  </a:lnTo>
                  <a:lnTo>
                    <a:pt x="2710280" y="533766"/>
                  </a:lnTo>
                  <a:lnTo>
                    <a:pt x="2739064" y="568012"/>
                  </a:lnTo>
                  <a:lnTo>
                    <a:pt x="2766864" y="603092"/>
                  </a:lnTo>
                  <a:lnTo>
                    <a:pt x="2793657" y="638987"/>
                  </a:lnTo>
                  <a:lnTo>
                    <a:pt x="2819423" y="675675"/>
                  </a:lnTo>
                  <a:lnTo>
                    <a:pt x="2844140" y="713134"/>
                  </a:lnTo>
                  <a:lnTo>
                    <a:pt x="2867787" y="751343"/>
                  </a:lnTo>
                  <a:lnTo>
                    <a:pt x="2890342" y="790281"/>
                  </a:lnTo>
                  <a:lnTo>
                    <a:pt x="2911785" y="829927"/>
                  </a:lnTo>
                  <a:lnTo>
                    <a:pt x="2932093" y="870258"/>
                  </a:lnTo>
                  <a:lnTo>
                    <a:pt x="2951246" y="911254"/>
                  </a:lnTo>
                  <a:lnTo>
                    <a:pt x="2969221" y="952894"/>
                  </a:lnTo>
                  <a:lnTo>
                    <a:pt x="2985999" y="995156"/>
                  </a:lnTo>
                  <a:lnTo>
                    <a:pt x="3001557" y="1038018"/>
                  </a:lnTo>
                  <a:lnTo>
                    <a:pt x="3015874" y="1081460"/>
                  </a:lnTo>
                  <a:lnTo>
                    <a:pt x="3028929" y="1125460"/>
                  </a:lnTo>
                  <a:lnTo>
                    <a:pt x="3040700" y="1169996"/>
                  </a:lnTo>
                  <a:lnTo>
                    <a:pt x="3051166" y="1215048"/>
                  </a:lnTo>
                  <a:lnTo>
                    <a:pt x="3060306" y="1260594"/>
                  </a:lnTo>
                  <a:lnTo>
                    <a:pt x="3068098" y="1306613"/>
                  </a:lnTo>
                  <a:lnTo>
                    <a:pt x="3074522" y="1353083"/>
                  </a:lnTo>
                  <a:lnTo>
                    <a:pt x="3079555" y="1399983"/>
                  </a:lnTo>
                  <a:lnTo>
                    <a:pt x="3083177" y="1447291"/>
                  </a:lnTo>
                  <a:lnTo>
                    <a:pt x="3085365" y="1494988"/>
                  </a:lnTo>
                  <a:lnTo>
                    <a:pt x="3086099" y="1543050"/>
                  </a:lnTo>
                  <a:lnTo>
                    <a:pt x="3085365" y="1591112"/>
                  </a:lnTo>
                  <a:lnTo>
                    <a:pt x="3083177" y="1638808"/>
                  </a:lnTo>
                  <a:lnTo>
                    <a:pt x="3079555" y="1686116"/>
                  </a:lnTo>
                  <a:lnTo>
                    <a:pt x="3074522" y="1733016"/>
                  </a:lnTo>
                  <a:lnTo>
                    <a:pt x="3068098" y="1779486"/>
                  </a:lnTo>
                  <a:lnTo>
                    <a:pt x="3060306" y="1825505"/>
                  </a:lnTo>
                  <a:lnTo>
                    <a:pt x="3051166" y="1871051"/>
                  </a:lnTo>
                  <a:lnTo>
                    <a:pt x="3040700" y="1916103"/>
                  </a:lnTo>
                  <a:lnTo>
                    <a:pt x="3028929" y="1960639"/>
                  </a:lnTo>
                  <a:lnTo>
                    <a:pt x="3015874" y="2004639"/>
                  </a:lnTo>
                  <a:lnTo>
                    <a:pt x="3001557" y="2048081"/>
                  </a:lnTo>
                  <a:lnTo>
                    <a:pt x="2985999" y="2090943"/>
                  </a:lnTo>
                  <a:lnTo>
                    <a:pt x="2969221" y="2133205"/>
                  </a:lnTo>
                  <a:lnTo>
                    <a:pt x="2951246" y="2174845"/>
                  </a:lnTo>
                  <a:lnTo>
                    <a:pt x="2932093" y="2215841"/>
                  </a:lnTo>
                  <a:lnTo>
                    <a:pt x="2911785" y="2256172"/>
                  </a:lnTo>
                  <a:lnTo>
                    <a:pt x="2890342" y="2295818"/>
                  </a:lnTo>
                  <a:lnTo>
                    <a:pt x="2867787" y="2334756"/>
                  </a:lnTo>
                  <a:lnTo>
                    <a:pt x="2844140" y="2372965"/>
                  </a:lnTo>
                  <a:lnTo>
                    <a:pt x="2819423" y="2410424"/>
                  </a:lnTo>
                  <a:lnTo>
                    <a:pt x="2793657" y="2447112"/>
                  </a:lnTo>
                  <a:lnTo>
                    <a:pt x="2766864" y="2483007"/>
                  </a:lnTo>
                  <a:lnTo>
                    <a:pt x="2739064" y="2518087"/>
                  </a:lnTo>
                  <a:lnTo>
                    <a:pt x="2710280" y="2552333"/>
                  </a:lnTo>
                  <a:lnTo>
                    <a:pt x="2680532" y="2585721"/>
                  </a:lnTo>
                  <a:lnTo>
                    <a:pt x="2649842" y="2618231"/>
                  </a:lnTo>
                  <a:lnTo>
                    <a:pt x="2618231" y="2649842"/>
                  </a:lnTo>
                  <a:lnTo>
                    <a:pt x="2585721" y="2680532"/>
                  </a:lnTo>
                  <a:lnTo>
                    <a:pt x="2552333" y="2710280"/>
                  </a:lnTo>
                  <a:lnTo>
                    <a:pt x="2518087" y="2739065"/>
                  </a:lnTo>
                  <a:lnTo>
                    <a:pt x="2483006" y="2766864"/>
                  </a:lnTo>
                  <a:lnTo>
                    <a:pt x="2447112" y="2793658"/>
                  </a:lnTo>
                  <a:lnTo>
                    <a:pt x="2410424" y="2819423"/>
                  </a:lnTo>
                  <a:lnTo>
                    <a:pt x="2372965" y="2844140"/>
                  </a:lnTo>
                  <a:lnTo>
                    <a:pt x="2334756" y="2867787"/>
                  </a:lnTo>
                  <a:lnTo>
                    <a:pt x="2295818" y="2890343"/>
                  </a:lnTo>
                  <a:lnTo>
                    <a:pt x="2256172" y="2911785"/>
                  </a:lnTo>
                  <a:lnTo>
                    <a:pt x="2215841" y="2932093"/>
                  </a:lnTo>
                  <a:lnTo>
                    <a:pt x="2174845" y="2951246"/>
                  </a:lnTo>
                  <a:lnTo>
                    <a:pt x="2133205" y="2969222"/>
                  </a:lnTo>
                  <a:lnTo>
                    <a:pt x="2090943" y="2985999"/>
                  </a:lnTo>
                  <a:lnTo>
                    <a:pt x="2048081" y="3001557"/>
                  </a:lnTo>
                  <a:lnTo>
                    <a:pt x="2004639" y="3015874"/>
                  </a:lnTo>
                  <a:lnTo>
                    <a:pt x="1960639" y="3028929"/>
                  </a:lnTo>
                  <a:lnTo>
                    <a:pt x="1916103" y="3040700"/>
                  </a:lnTo>
                  <a:lnTo>
                    <a:pt x="1871051" y="3051166"/>
                  </a:lnTo>
                  <a:lnTo>
                    <a:pt x="1825505" y="3060306"/>
                  </a:lnTo>
                  <a:lnTo>
                    <a:pt x="1779486" y="3068099"/>
                  </a:lnTo>
                  <a:lnTo>
                    <a:pt x="1733016" y="3074522"/>
                  </a:lnTo>
                  <a:lnTo>
                    <a:pt x="1686116" y="3079555"/>
                  </a:lnTo>
                  <a:lnTo>
                    <a:pt x="1638807" y="3083177"/>
                  </a:lnTo>
                  <a:lnTo>
                    <a:pt x="1591111" y="3085365"/>
                  </a:lnTo>
                  <a:lnTo>
                    <a:pt x="1543101" y="3086099"/>
                  </a:lnTo>
                  <a:close/>
                </a:path>
              </a:pathLst>
            </a:custGeom>
            <a:solidFill>
              <a:srgbClr val="FFFFFF"/>
            </a:solidFill>
          </p:spPr>
          <p:txBody>
            <a:bodyPr wrap="square" lIns="0" tIns="0" rIns="0" bIns="0" rtlCol="0"/>
            <a:lstStyle/>
            <a:p>
              <a:endParaRPr/>
            </a:p>
          </p:txBody>
        </p:sp>
        <p:pic>
          <p:nvPicPr>
            <p:cNvPr id="9" name="object 9">
              <a:extLst>
                <a:ext uri="{FF2B5EF4-FFF2-40B4-BE49-F238E27FC236}">
                  <a16:creationId xmlns:a16="http://schemas.microsoft.com/office/drawing/2014/main" xmlns="" id="{2CDE2CAA-2DEC-0714-14D8-F5EA01003546}"/>
                </a:ext>
              </a:extLst>
            </p:cNvPr>
            <p:cNvPicPr/>
            <p:nvPr/>
          </p:nvPicPr>
          <p:blipFill>
            <a:blip r:embed="rId3" cstate="print"/>
            <a:stretch>
              <a:fillRect/>
            </a:stretch>
          </p:blipFill>
          <p:spPr>
            <a:xfrm>
              <a:off x="9749333" y="2260151"/>
              <a:ext cx="2695813" cy="2695802"/>
            </a:xfrm>
            <a:prstGeom prst="rect">
              <a:avLst/>
            </a:prstGeom>
          </p:spPr>
        </p:pic>
      </p:grpSp>
      <p:sp>
        <p:nvSpPr>
          <p:cNvPr id="14" name="object 14">
            <a:extLst>
              <a:ext uri="{FF2B5EF4-FFF2-40B4-BE49-F238E27FC236}">
                <a16:creationId xmlns:a16="http://schemas.microsoft.com/office/drawing/2014/main" xmlns="" id="{8B07F5CF-A290-2979-B456-D30165EE63D1}"/>
              </a:ext>
            </a:extLst>
          </p:cNvPr>
          <p:cNvSpPr txBox="1"/>
          <p:nvPr/>
        </p:nvSpPr>
        <p:spPr>
          <a:xfrm>
            <a:off x="17749079" y="9875056"/>
            <a:ext cx="336550" cy="335280"/>
          </a:xfrm>
          <a:prstGeom prst="rect">
            <a:avLst/>
          </a:prstGeom>
        </p:spPr>
        <p:txBody>
          <a:bodyPr vert="horz" wrap="square" lIns="0" tIns="4445" rIns="0" bIns="0" rtlCol="0">
            <a:spAutoFit/>
          </a:bodyPr>
          <a:lstStyle/>
          <a:p>
            <a:pPr marL="38100">
              <a:lnSpc>
                <a:spcPct val="100000"/>
              </a:lnSpc>
              <a:spcBef>
                <a:spcPts val="35"/>
              </a:spcBef>
            </a:pPr>
            <a:fld id="{81D60167-4931-47E6-BA6A-407CBD079E47}" type="slidenum">
              <a:rPr sz="2000" spc="-550" dirty="0">
                <a:solidFill>
                  <a:srgbClr val="18588C"/>
                </a:solidFill>
                <a:latin typeface="Verdana"/>
                <a:cs typeface="Verdana"/>
              </a:rPr>
              <a:t>16</a:t>
            </a:fld>
            <a:endParaRPr sz="2000">
              <a:latin typeface="Verdana"/>
              <a:cs typeface="Verdana"/>
            </a:endParaRPr>
          </a:p>
        </p:txBody>
      </p:sp>
      <p:sp>
        <p:nvSpPr>
          <p:cNvPr id="11" name="object 11">
            <a:extLst>
              <a:ext uri="{FF2B5EF4-FFF2-40B4-BE49-F238E27FC236}">
                <a16:creationId xmlns:a16="http://schemas.microsoft.com/office/drawing/2014/main" xmlns="" id="{B24B9BC8-947E-012A-1D22-B5CACEA3CD69}"/>
              </a:ext>
            </a:extLst>
          </p:cNvPr>
          <p:cNvSpPr txBox="1">
            <a:spLocks noGrp="1"/>
          </p:cNvSpPr>
          <p:nvPr>
            <p:ph sz="half" idx="3"/>
          </p:nvPr>
        </p:nvSpPr>
        <p:spPr>
          <a:xfrm>
            <a:off x="7928889" y="2575535"/>
            <a:ext cx="8359006" cy="4963603"/>
          </a:xfrm>
          <a:prstGeom prst="rect">
            <a:avLst/>
          </a:prstGeom>
        </p:spPr>
        <p:txBody>
          <a:bodyPr vert="horz" wrap="square" lIns="0" tIns="12700" rIns="0" bIns="0" rtlCol="0">
            <a:spAutoFit/>
          </a:bodyPr>
          <a:lstStyle/>
          <a:p>
            <a:pPr marL="12700" marR="46990" algn="just">
              <a:lnSpc>
                <a:spcPts val="3900"/>
              </a:lnSpc>
              <a:spcBef>
                <a:spcPts val="340"/>
              </a:spcBef>
            </a:pPr>
            <a:r>
              <a:rPr lang="en-IN" sz="2800" spc="-5" dirty="0"/>
              <a:t>Mukesh has three decades of experience in Auto OEMS like M&amp;M, </a:t>
            </a:r>
            <a:r>
              <a:rPr sz="2800" spc="-5" dirty="0"/>
              <a:t>Hero</a:t>
            </a:r>
            <a:r>
              <a:rPr sz="2800" dirty="0"/>
              <a:t> </a:t>
            </a:r>
            <a:r>
              <a:rPr sz="2800" spc="10" dirty="0"/>
              <a:t>MotoCorp</a:t>
            </a:r>
            <a:r>
              <a:rPr lang="en-IN" sz="2800" spc="10" dirty="0"/>
              <a:t>, </a:t>
            </a:r>
            <a:r>
              <a:rPr sz="2800" spc="60" dirty="0"/>
              <a:t>Case</a:t>
            </a:r>
            <a:r>
              <a:rPr sz="2800" spc="65" dirty="0"/>
              <a:t> </a:t>
            </a:r>
            <a:r>
              <a:rPr sz="2800" spc="15" dirty="0"/>
              <a:t>New</a:t>
            </a:r>
            <a:r>
              <a:rPr sz="2800" spc="20" dirty="0"/>
              <a:t> </a:t>
            </a:r>
            <a:r>
              <a:rPr sz="2800" spc="-5" dirty="0"/>
              <a:t>Holland</a:t>
            </a:r>
            <a:r>
              <a:rPr sz="2800" dirty="0"/>
              <a:t> &amp;</a:t>
            </a:r>
            <a:r>
              <a:rPr sz="2800" spc="5" dirty="0"/>
              <a:t> </a:t>
            </a:r>
            <a:r>
              <a:rPr sz="2800" spc="-40" dirty="0"/>
              <a:t>PTL</a:t>
            </a:r>
            <a:r>
              <a:rPr lang="en-IN" sz="2800" spc="-40" dirty="0"/>
              <a:t> -</a:t>
            </a:r>
            <a:r>
              <a:rPr sz="2800" spc="660" dirty="0"/>
              <a:t> </a:t>
            </a:r>
            <a:r>
              <a:rPr lang="en-IN" sz="2800" spc="15" dirty="0"/>
              <a:t>T</a:t>
            </a:r>
            <a:r>
              <a:rPr sz="2800" spc="15" dirty="0"/>
              <a:t>op </a:t>
            </a:r>
            <a:r>
              <a:rPr lang="en-IN" sz="2800" spc="15" dirty="0"/>
              <a:t>companies </a:t>
            </a:r>
            <a:r>
              <a:rPr sz="2800" spc="-85" dirty="0"/>
              <a:t>i</a:t>
            </a:r>
            <a:r>
              <a:rPr sz="2800" spc="-120" dirty="0"/>
              <a:t>n</a:t>
            </a:r>
            <a:r>
              <a:rPr sz="2800" spc="-114" dirty="0"/>
              <a:t> </a:t>
            </a:r>
            <a:r>
              <a:rPr sz="2800" spc="-55" dirty="0"/>
              <a:t>t</a:t>
            </a:r>
            <a:r>
              <a:rPr sz="2800" spc="-105" dirty="0"/>
              <a:t>h</a:t>
            </a:r>
            <a:r>
              <a:rPr sz="2800" spc="80" dirty="0"/>
              <a:t>e</a:t>
            </a:r>
            <a:r>
              <a:rPr sz="2800" spc="-85" dirty="0"/>
              <a:t>i</a:t>
            </a:r>
            <a:r>
              <a:rPr sz="2800" spc="-135" dirty="0"/>
              <a:t>r</a:t>
            </a:r>
            <a:r>
              <a:rPr sz="2800" spc="-114" dirty="0"/>
              <a:t> </a:t>
            </a:r>
            <a:r>
              <a:rPr sz="2800" spc="-120" dirty="0"/>
              <a:t>r</a:t>
            </a:r>
            <a:r>
              <a:rPr sz="2800" spc="80" dirty="0"/>
              <a:t>e</a:t>
            </a:r>
            <a:r>
              <a:rPr sz="2800" spc="90" dirty="0"/>
              <a:t>s</a:t>
            </a:r>
            <a:r>
              <a:rPr sz="2800" spc="35" dirty="0"/>
              <a:t>p</a:t>
            </a:r>
            <a:r>
              <a:rPr sz="2800" spc="80" dirty="0"/>
              <a:t>e</a:t>
            </a:r>
            <a:r>
              <a:rPr sz="2800" spc="185" dirty="0"/>
              <a:t>c</a:t>
            </a:r>
            <a:r>
              <a:rPr sz="2800" spc="-55" dirty="0"/>
              <a:t>t</a:t>
            </a:r>
            <a:r>
              <a:rPr sz="2800" spc="-85" dirty="0"/>
              <a:t>i</a:t>
            </a:r>
            <a:r>
              <a:rPr sz="2800" spc="-140" dirty="0"/>
              <a:t>v</a:t>
            </a:r>
            <a:r>
              <a:rPr sz="2800" spc="65" dirty="0"/>
              <a:t>e</a:t>
            </a:r>
            <a:r>
              <a:rPr sz="2800" spc="-114" dirty="0"/>
              <a:t> </a:t>
            </a:r>
            <a:r>
              <a:rPr sz="2800" spc="35" dirty="0"/>
              <a:t>b</a:t>
            </a:r>
            <a:r>
              <a:rPr sz="2800" spc="-105" dirty="0"/>
              <a:t>u</a:t>
            </a:r>
            <a:r>
              <a:rPr sz="2800" spc="90" dirty="0"/>
              <a:t>s</a:t>
            </a:r>
            <a:r>
              <a:rPr sz="2800" spc="-85" dirty="0"/>
              <a:t>i</a:t>
            </a:r>
            <a:r>
              <a:rPr sz="2800" spc="-105" dirty="0"/>
              <a:t>n</a:t>
            </a:r>
            <a:r>
              <a:rPr sz="2800" spc="80" dirty="0"/>
              <a:t>e</a:t>
            </a:r>
            <a:r>
              <a:rPr sz="2800" spc="90" dirty="0"/>
              <a:t>s</a:t>
            </a:r>
            <a:r>
              <a:rPr sz="2800" spc="75" dirty="0"/>
              <a:t>s</a:t>
            </a:r>
            <a:r>
              <a:rPr sz="2800" spc="-114" dirty="0"/>
              <a:t> </a:t>
            </a:r>
            <a:r>
              <a:rPr sz="2800" spc="90" dirty="0"/>
              <a:t>s</a:t>
            </a:r>
            <a:r>
              <a:rPr sz="2800" spc="80" dirty="0"/>
              <a:t>e</a:t>
            </a:r>
            <a:r>
              <a:rPr sz="2800" spc="40" dirty="0"/>
              <a:t>g</a:t>
            </a:r>
            <a:r>
              <a:rPr sz="2800" spc="-140" dirty="0"/>
              <a:t>m</a:t>
            </a:r>
            <a:r>
              <a:rPr sz="2800" spc="80" dirty="0"/>
              <a:t>e</a:t>
            </a:r>
            <a:r>
              <a:rPr sz="2800" spc="-105" dirty="0"/>
              <a:t>n</a:t>
            </a:r>
            <a:r>
              <a:rPr sz="2800" spc="-55" dirty="0"/>
              <a:t>t</a:t>
            </a:r>
            <a:r>
              <a:rPr sz="2800" spc="90" dirty="0"/>
              <a:t>s</a:t>
            </a:r>
            <a:r>
              <a:rPr sz="2800" spc="-265" dirty="0"/>
              <a:t>.</a:t>
            </a:r>
            <a:endParaRPr sz="2800" dirty="0"/>
          </a:p>
          <a:p>
            <a:pPr marL="12700" marR="46990" algn="just">
              <a:lnSpc>
                <a:spcPts val="3900"/>
              </a:lnSpc>
            </a:pPr>
            <a:r>
              <a:rPr sz="2800" spc="-15" dirty="0"/>
              <a:t> </a:t>
            </a:r>
            <a:r>
              <a:rPr lang="en-IN" sz="2800" spc="-15" dirty="0"/>
              <a:t>H</a:t>
            </a:r>
            <a:r>
              <a:rPr sz="2800" spc="-15" dirty="0" err="1"/>
              <a:t>andled</a:t>
            </a:r>
            <a:r>
              <a:rPr sz="2800" spc="-10" dirty="0"/>
              <a:t> </a:t>
            </a:r>
            <a:r>
              <a:rPr sz="2800" spc="-30" dirty="0"/>
              <a:t>multiple</a:t>
            </a:r>
            <a:r>
              <a:rPr sz="2800" spc="-25" dirty="0"/>
              <a:t> </a:t>
            </a:r>
            <a:r>
              <a:rPr sz="2800" spc="-5" dirty="0"/>
              <a:t>large </a:t>
            </a:r>
            <a:r>
              <a:rPr lang="en-IN" sz="2800" spc="-5" dirty="0"/>
              <a:t>operations</a:t>
            </a:r>
            <a:r>
              <a:rPr sz="2800" spc="-55" dirty="0"/>
              <a:t> </a:t>
            </a:r>
            <a:r>
              <a:rPr sz="2800" spc="-60" dirty="0"/>
              <a:t>with </a:t>
            </a:r>
            <a:r>
              <a:rPr lang="en-IN" sz="2800" spc="-60" dirty="0"/>
              <a:t>turnover of </a:t>
            </a:r>
            <a:r>
              <a:rPr sz="2800" spc="-30" dirty="0"/>
              <a:t>over </a:t>
            </a:r>
            <a:r>
              <a:rPr sz="2800" spc="5" dirty="0"/>
              <a:t>Rs </a:t>
            </a:r>
            <a:r>
              <a:rPr sz="2800" spc="-35" dirty="0"/>
              <a:t>10</a:t>
            </a:r>
            <a:r>
              <a:rPr lang="en-IN" sz="2800" spc="-35" dirty="0"/>
              <a:t>K</a:t>
            </a:r>
            <a:r>
              <a:rPr sz="2800" spc="-35" dirty="0"/>
              <a:t> </a:t>
            </a:r>
            <a:r>
              <a:rPr sz="2800" spc="15" dirty="0"/>
              <a:t>crore</a:t>
            </a:r>
            <a:r>
              <a:rPr lang="en-IN" sz="2800" spc="15" dirty="0"/>
              <a:t>. </a:t>
            </a:r>
            <a:r>
              <a:rPr lang="en-IN" sz="2800" spc="-10" dirty="0"/>
              <a:t>M</a:t>
            </a:r>
            <a:r>
              <a:rPr sz="2800" spc="-10" dirty="0" err="1"/>
              <a:t>astered</a:t>
            </a:r>
            <a:r>
              <a:rPr sz="2800" spc="-5" dirty="0"/>
              <a:t> </a:t>
            </a:r>
            <a:r>
              <a:rPr sz="2800" spc="-30" dirty="0"/>
              <a:t>the</a:t>
            </a:r>
            <a:r>
              <a:rPr sz="2800" spc="-25" dirty="0"/>
              <a:t> </a:t>
            </a:r>
            <a:r>
              <a:rPr sz="2800" spc="-75" dirty="0"/>
              <a:t>art</a:t>
            </a:r>
            <a:r>
              <a:rPr sz="2800" spc="-70" dirty="0"/>
              <a:t> </a:t>
            </a:r>
            <a:r>
              <a:rPr sz="2800" spc="40" dirty="0"/>
              <a:t>of</a:t>
            </a:r>
            <a:r>
              <a:rPr sz="2800" spc="45" dirty="0"/>
              <a:t> </a:t>
            </a:r>
            <a:r>
              <a:rPr sz="2800" spc="-10" dirty="0"/>
              <a:t>establishing</a:t>
            </a:r>
            <a:r>
              <a:rPr sz="2800" spc="-5" dirty="0"/>
              <a:t> </a:t>
            </a:r>
            <a:r>
              <a:rPr sz="2800" spc="-10" dirty="0"/>
              <a:t>new</a:t>
            </a:r>
            <a:r>
              <a:rPr sz="2800" spc="-5" dirty="0"/>
              <a:t> </a:t>
            </a:r>
            <a:r>
              <a:rPr lang="en-IN" sz="2800" spc="-90" dirty="0"/>
              <a:t>manufacturing</a:t>
            </a:r>
            <a:r>
              <a:rPr sz="2800" spc="-85" dirty="0"/>
              <a:t> </a:t>
            </a:r>
            <a:r>
              <a:rPr lang="en-IN" sz="2800" spc="-35" dirty="0"/>
              <a:t>setups</a:t>
            </a:r>
            <a:r>
              <a:rPr sz="2800" spc="-35" dirty="0"/>
              <a:t>, </a:t>
            </a:r>
            <a:r>
              <a:rPr lang="en-IN" sz="2800" spc="-35" dirty="0"/>
              <a:t>Turnaround the existing</a:t>
            </a:r>
            <a:r>
              <a:rPr sz="2800" spc="-30" dirty="0"/>
              <a:t> </a:t>
            </a:r>
            <a:r>
              <a:rPr sz="2800" spc="-5" dirty="0"/>
              <a:t>operations</a:t>
            </a:r>
            <a:r>
              <a:rPr lang="en-IN" sz="2800" spc="-5" dirty="0"/>
              <a:t>/ </a:t>
            </a:r>
            <a:r>
              <a:rPr sz="2800" spc="-5" dirty="0"/>
              <a:t>supply</a:t>
            </a:r>
            <a:r>
              <a:rPr sz="2800" dirty="0"/>
              <a:t> </a:t>
            </a:r>
            <a:r>
              <a:rPr sz="2800" spc="-35" dirty="0"/>
              <a:t>chain</a:t>
            </a:r>
            <a:r>
              <a:rPr lang="en-IN" sz="2800" spc="-35" dirty="0"/>
              <a:t>. Established World class practices using Lean, Deming and TPM methodology</a:t>
            </a:r>
            <a:r>
              <a:rPr lang="en-IN" sz="2100" spc="-35" dirty="0"/>
              <a:t>. </a:t>
            </a:r>
            <a:endParaRPr sz="2100" dirty="0"/>
          </a:p>
        </p:txBody>
      </p:sp>
      <p:sp>
        <p:nvSpPr>
          <p:cNvPr id="15" name="TextBox 14">
            <a:extLst>
              <a:ext uri="{FF2B5EF4-FFF2-40B4-BE49-F238E27FC236}">
                <a16:creationId xmlns:a16="http://schemas.microsoft.com/office/drawing/2014/main" xmlns="" id="{99002ED8-8B4B-2F3B-1E69-E388162BED3C}"/>
              </a:ext>
            </a:extLst>
          </p:cNvPr>
          <p:cNvSpPr txBox="1"/>
          <p:nvPr/>
        </p:nvSpPr>
        <p:spPr>
          <a:xfrm>
            <a:off x="-1447800" y="4898605"/>
            <a:ext cx="9144000" cy="3469924"/>
          </a:xfrm>
          <a:prstGeom prst="rect">
            <a:avLst/>
          </a:prstGeom>
          <a:noFill/>
        </p:spPr>
        <p:txBody>
          <a:bodyPr wrap="square">
            <a:spAutoFit/>
          </a:bodyPr>
          <a:lstStyle/>
          <a:p>
            <a:pPr marL="2821940" marR="512445">
              <a:lnSpc>
                <a:spcPct val="154600"/>
              </a:lnSpc>
              <a:spcBef>
                <a:spcPts val="100"/>
              </a:spcBef>
            </a:pPr>
            <a:r>
              <a:rPr lang="en-US" sz="2400" b="1" spc="80" dirty="0">
                <a:latin typeface="Tahoma"/>
                <a:cs typeface="Tahoma"/>
              </a:rPr>
              <a:t>M</a:t>
            </a:r>
            <a:r>
              <a:rPr lang="en-US" sz="2400" b="1" spc="-50" dirty="0">
                <a:latin typeface="Tahoma"/>
                <a:cs typeface="Tahoma"/>
              </a:rPr>
              <a:t>u</a:t>
            </a:r>
            <a:r>
              <a:rPr lang="en-US" sz="2400" b="1" dirty="0">
                <a:latin typeface="Tahoma"/>
                <a:cs typeface="Tahoma"/>
              </a:rPr>
              <a:t>k</a:t>
            </a:r>
            <a:r>
              <a:rPr lang="en-US" sz="2400" b="1" spc="100" dirty="0">
                <a:latin typeface="Tahoma"/>
                <a:cs typeface="Tahoma"/>
              </a:rPr>
              <a:t>e</a:t>
            </a:r>
            <a:r>
              <a:rPr lang="en-US" sz="2400" b="1" spc="130" dirty="0">
                <a:latin typeface="Tahoma"/>
                <a:cs typeface="Tahoma"/>
              </a:rPr>
              <a:t>s</a:t>
            </a:r>
            <a:r>
              <a:rPr lang="en-US" sz="2400" b="1" spc="-70" dirty="0">
                <a:latin typeface="Tahoma"/>
                <a:cs typeface="Tahoma"/>
              </a:rPr>
              <a:t>h</a:t>
            </a:r>
            <a:r>
              <a:rPr lang="en-US" sz="2400" b="1" spc="-15" dirty="0">
                <a:latin typeface="Tahoma"/>
                <a:cs typeface="Tahoma"/>
              </a:rPr>
              <a:t> </a:t>
            </a:r>
            <a:r>
              <a:rPr lang="en-US" sz="2400" b="1" spc="155" dirty="0">
                <a:latin typeface="Tahoma"/>
                <a:cs typeface="Tahoma"/>
              </a:rPr>
              <a:t>G</a:t>
            </a:r>
            <a:r>
              <a:rPr lang="en-US" sz="2400" b="1" spc="80" dirty="0">
                <a:latin typeface="Tahoma"/>
                <a:cs typeface="Tahoma"/>
              </a:rPr>
              <a:t>o</a:t>
            </a:r>
            <a:r>
              <a:rPr lang="en-US" sz="2400" b="1" spc="-10" dirty="0">
                <a:latin typeface="Tahoma"/>
                <a:cs typeface="Tahoma"/>
              </a:rPr>
              <a:t>y</a:t>
            </a:r>
            <a:r>
              <a:rPr lang="en-US" sz="2400" b="1" dirty="0">
                <a:latin typeface="Tahoma"/>
                <a:cs typeface="Tahoma"/>
              </a:rPr>
              <a:t>al</a:t>
            </a:r>
            <a:r>
              <a:rPr lang="en-US" sz="2400" b="1" spc="-15" dirty="0">
                <a:latin typeface="Tahoma"/>
                <a:cs typeface="Tahoma"/>
              </a:rPr>
              <a:t> </a:t>
            </a:r>
            <a:r>
              <a:rPr lang="en-US" sz="2400" spc="-210" dirty="0"/>
              <a:t>-</a:t>
            </a:r>
            <a:r>
              <a:rPr lang="en-US" sz="2400" spc="-105" dirty="0"/>
              <a:t> </a:t>
            </a:r>
            <a:r>
              <a:rPr lang="en-US" sz="2400" b="1" spc="105" dirty="0"/>
              <a:t> Co Founder &amp; C</a:t>
            </a:r>
            <a:r>
              <a:rPr lang="en-US" sz="2400" b="1" spc="-20" dirty="0"/>
              <a:t>E</a:t>
            </a:r>
            <a:r>
              <a:rPr lang="en-US" sz="2400" b="1" spc="25" dirty="0"/>
              <a:t>O  </a:t>
            </a:r>
          </a:p>
          <a:p>
            <a:pPr marL="2821940" marR="512445">
              <a:lnSpc>
                <a:spcPct val="154600"/>
              </a:lnSpc>
              <a:spcBef>
                <a:spcPts val="100"/>
              </a:spcBef>
            </a:pPr>
            <a:r>
              <a:rPr lang="en-US" sz="2400" spc="-25" dirty="0">
                <a:latin typeface="Verdana" panose="020B0604030504040204" pitchFamily="34" charset="0"/>
                <a:ea typeface="Verdana" panose="020B0604030504040204" pitchFamily="34" charset="0"/>
              </a:rPr>
              <a:t>N</a:t>
            </a:r>
            <a:r>
              <a:rPr lang="en-US" sz="2400" spc="-310" dirty="0">
                <a:latin typeface="Verdana" panose="020B0604030504040204" pitchFamily="34" charset="0"/>
                <a:ea typeface="Verdana" panose="020B0604030504040204" pitchFamily="34" charset="0"/>
              </a:rPr>
              <a:t>I</a:t>
            </a:r>
            <a:r>
              <a:rPr lang="en-US" sz="2400" spc="35" dirty="0">
                <a:latin typeface="Verdana" panose="020B0604030504040204" pitchFamily="34" charset="0"/>
                <a:ea typeface="Verdana" panose="020B0604030504040204" pitchFamily="34" charset="0"/>
              </a:rPr>
              <a:t>T</a:t>
            </a:r>
            <a:r>
              <a:rPr lang="en-US" sz="2400" spc="-105" dirty="0">
                <a:latin typeface="Verdana" panose="020B0604030504040204" pitchFamily="34" charset="0"/>
                <a:ea typeface="Verdana" panose="020B0604030504040204" pitchFamily="34" charset="0"/>
              </a:rPr>
              <a:t> K</a:t>
            </a:r>
            <a:r>
              <a:rPr lang="en-US" sz="2400" spc="-90" dirty="0">
                <a:latin typeface="Verdana" panose="020B0604030504040204" pitchFamily="34" charset="0"/>
                <a:ea typeface="Verdana" panose="020B0604030504040204" pitchFamily="34" charset="0"/>
              </a:rPr>
              <a:t>u</a:t>
            </a:r>
            <a:r>
              <a:rPr lang="en-US" sz="2400" spc="-110" dirty="0">
                <a:latin typeface="Verdana" panose="020B0604030504040204" pitchFamily="34" charset="0"/>
                <a:ea typeface="Verdana" panose="020B0604030504040204" pitchFamily="34" charset="0"/>
              </a:rPr>
              <a:t>r</a:t>
            </a:r>
            <a:r>
              <a:rPr lang="en-US" sz="2400" spc="-90" dirty="0">
                <a:latin typeface="Verdana" panose="020B0604030504040204" pitchFamily="34" charset="0"/>
                <a:ea typeface="Verdana" panose="020B0604030504040204" pitchFamily="34" charset="0"/>
              </a:rPr>
              <a:t>u</a:t>
            </a:r>
            <a:r>
              <a:rPr lang="en-US" sz="2400" spc="-60" dirty="0">
                <a:latin typeface="Verdana" panose="020B0604030504040204" pitchFamily="34" charset="0"/>
                <a:ea typeface="Verdana" panose="020B0604030504040204" pitchFamily="34" charset="0"/>
              </a:rPr>
              <a:t>k</a:t>
            </a:r>
            <a:r>
              <a:rPr lang="en-US" sz="2400" spc="80" dirty="0">
                <a:latin typeface="Verdana" panose="020B0604030504040204" pitchFamily="34" charset="0"/>
                <a:ea typeface="Verdana" panose="020B0604030504040204" pitchFamily="34" charset="0"/>
              </a:rPr>
              <a:t>s</a:t>
            </a:r>
            <a:r>
              <a:rPr lang="en-US" sz="2400" spc="-95" dirty="0">
                <a:latin typeface="Verdana" panose="020B0604030504040204" pitchFamily="34" charset="0"/>
                <a:ea typeface="Verdana" panose="020B0604030504040204" pitchFamily="34" charset="0"/>
              </a:rPr>
              <a:t>h</a:t>
            </a:r>
            <a:r>
              <a:rPr lang="en-US" sz="2400" spc="75" dirty="0">
                <a:latin typeface="Verdana" panose="020B0604030504040204" pitchFamily="34" charset="0"/>
                <a:ea typeface="Verdana" panose="020B0604030504040204" pitchFamily="34" charset="0"/>
              </a:rPr>
              <a:t>e</a:t>
            </a:r>
            <a:r>
              <a:rPr lang="en-US" sz="2400" spc="-50" dirty="0">
                <a:latin typeface="Verdana" panose="020B0604030504040204" pitchFamily="34" charset="0"/>
                <a:ea typeface="Verdana" panose="020B0604030504040204" pitchFamily="34" charset="0"/>
              </a:rPr>
              <a:t>t</a:t>
            </a:r>
            <a:r>
              <a:rPr lang="en-US" sz="2400" spc="-110" dirty="0">
                <a:latin typeface="Verdana" panose="020B0604030504040204" pitchFamily="34" charset="0"/>
                <a:ea typeface="Verdana" panose="020B0604030504040204" pitchFamily="34" charset="0"/>
              </a:rPr>
              <a:t>r</a:t>
            </a:r>
            <a:r>
              <a:rPr lang="en-US" sz="2400" spc="-50" dirty="0">
                <a:latin typeface="Verdana" panose="020B0604030504040204" pitchFamily="34" charset="0"/>
                <a:ea typeface="Verdana" panose="020B0604030504040204" pitchFamily="34" charset="0"/>
              </a:rPr>
              <a:t>a</a:t>
            </a:r>
            <a:r>
              <a:rPr lang="en-US" sz="2400" spc="-105" dirty="0">
                <a:latin typeface="Verdana" panose="020B0604030504040204" pitchFamily="34" charset="0"/>
                <a:ea typeface="Verdana" panose="020B0604030504040204" pitchFamily="34" charset="0"/>
              </a:rPr>
              <a:t> </a:t>
            </a:r>
            <a:r>
              <a:rPr lang="en-US" sz="2400" spc="-35" dirty="0">
                <a:latin typeface="Verdana" panose="020B0604030504040204" pitchFamily="34" charset="0"/>
                <a:ea typeface="Verdana" panose="020B0604030504040204" pitchFamily="34" charset="0"/>
              </a:rPr>
              <a:t>a</a:t>
            </a:r>
            <a:r>
              <a:rPr lang="en-US" sz="2400" spc="15" dirty="0">
                <a:latin typeface="Verdana" panose="020B0604030504040204" pitchFamily="34" charset="0"/>
                <a:ea typeface="Verdana" panose="020B0604030504040204" pitchFamily="34" charset="0"/>
              </a:rPr>
              <a:t>l</a:t>
            </a:r>
            <a:r>
              <a:rPr lang="en-US" sz="2400" spc="-90" dirty="0">
                <a:latin typeface="Verdana" panose="020B0604030504040204" pitchFamily="34" charset="0"/>
                <a:ea typeface="Verdana" panose="020B0604030504040204" pitchFamily="34" charset="0"/>
              </a:rPr>
              <a:t>u</a:t>
            </a:r>
            <a:r>
              <a:rPr lang="en-US" sz="2400" spc="-125" dirty="0">
                <a:latin typeface="Verdana" panose="020B0604030504040204" pitchFamily="34" charset="0"/>
                <a:ea typeface="Verdana" panose="020B0604030504040204" pitchFamily="34" charset="0"/>
              </a:rPr>
              <a:t>m</a:t>
            </a:r>
            <a:r>
              <a:rPr lang="en-US" sz="2400" spc="-95" dirty="0">
                <a:latin typeface="Verdana" panose="020B0604030504040204" pitchFamily="34" charset="0"/>
                <a:ea typeface="Verdana" panose="020B0604030504040204" pitchFamily="34" charset="0"/>
              </a:rPr>
              <a:t>n</a:t>
            </a:r>
            <a:r>
              <a:rPr lang="en-US" sz="2400" spc="-90" dirty="0">
                <a:latin typeface="Verdana" panose="020B0604030504040204" pitchFamily="34" charset="0"/>
                <a:ea typeface="Verdana" panose="020B0604030504040204" pitchFamily="34" charset="0"/>
              </a:rPr>
              <a:t>u</a:t>
            </a:r>
            <a:r>
              <a:rPr lang="en-US" sz="2400" spc="65" dirty="0">
                <a:latin typeface="Verdana" panose="020B0604030504040204" pitchFamily="34" charset="0"/>
                <a:ea typeface="Verdana" panose="020B0604030504040204" pitchFamily="34" charset="0"/>
              </a:rPr>
              <a:t>s</a:t>
            </a:r>
            <a:r>
              <a:rPr lang="en-US" sz="2400" spc="-105" dirty="0">
                <a:latin typeface="Verdana" panose="020B0604030504040204" pitchFamily="34" charset="0"/>
                <a:ea typeface="Verdana" panose="020B0604030504040204" pitchFamily="34" charset="0"/>
              </a:rPr>
              <a:t> </a:t>
            </a:r>
            <a:r>
              <a:rPr lang="en-US" sz="2400" spc="15" dirty="0">
                <a:latin typeface="Verdana" panose="020B0604030504040204" pitchFamily="34" charset="0"/>
                <a:ea typeface="Verdana" panose="020B0604030504040204" pitchFamily="34" charset="0"/>
              </a:rPr>
              <a:t>w</a:t>
            </a:r>
            <a:r>
              <a:rPr lang="en-US" sz="2400" spc="-80" dirty="0">
                <a:latin typeface="Verdana" panose="020B0604030504040204" pitchFamily="34" charset="0"/>
                <a:ea typeface="Verdana" panose="020B0604030504040204" pitchFamily="34" charset="0"/>
              </a:rPr>
              <a:t>i</a:t>
            </a:r>
            <a:r>
              <a:rPr lang="en-US" sz="2400" spc="-50" dirty="0">
                <a:latin typeface="Verdana" panose="020B0604030504040204" pitchFamily="34" charset="0"/>
                <a:ea typeface="Verdana" panose="020B0604030504040204" pitchFamily="34" charset="0"/>
              </a:rPr>
              <a:t>t</a:t>
            </a:r>
            <a:r>
              <a:rPr lang="en-US" sz="2400" spc="-110" dirty="0">
                <a:latin typeface="Verdana" panose="020B0604030504040204" pitchFamily="34" charset="0"/>
                <a:ea typeface="Verdana" panose="020B0604030504040204" pitchFamily="34" charset="0"/>
              </a:rPr>
              <a:t>h</a:t>
            </a:r>
            <a:r>
              <a:rPr lang="en-US" sz="2400" spc="-105" dirty="0">
                <a:latin typeface="Verdana" panose="020B0604030504040204" pitchFamily="34" charset="0"/>
                <a:ea typeface="Verdana" panose="020B0604030504040204" pitchFamily="34" charset="0"/>
              </a:rPr>
              <a:t> </a:t>
            </a:r>
            <a:r>
              <a:rPr lang="en-US" sz="2400" spc="-35" dirty="0">
                <a:latin typeface="Verdana" panose="020B0604030504040204" pitchFamily="34" charset="0"/>
                <a:ea typeface="Verdana" panose="020B0604030504040204" pitchFamily="34" charset="0"/>
              </a:rPr>
              <a:t>a</a:t>
            </a:r>
            <a:r>
              <a:rPr lang="en-US" sz="2400" spc="35" dirty="0">
                <a:latin typeface="Verdana" panose="020B0604030504040204" pitchFamily="34" charset="0"/>
                <a:ea typeface="Verdana" panose="020B0604030504040204" pitchFamily="34" charset="0"/>
              </a:rPr>
              <a:t>d</a:t>
            </a:r>
            <a:r>
              <a:rPr lang="en-US" sz="2400" spc="-125" dirty="0">
                <a:latin typeface="Verdana" panose="020B0604030504040204" pitchFamily="34" charset="0"/>
                <a:ea typeface="Verdana" panose="020B0604030504040204" pitchFamily="34" charset="0"/>
              </a:rPr>
              <a:t>v</a:t>
            </a:r>
            <a:r>
              <a:rPr lang="en-US" sz="2400" spc="-35" dirty="0">
                <a:latin typeface="Verdana" panose="020B0604030504040204" pitchFamily="34" charset="0"/>
                <a:ea typeface="Verdana" panose="020B0604030504040204" pitchFamily="34" charset="0"/>
              </a:rPr>
              <a:t>a</a:t>
            </a:r>
            <a:r>
              <a:rPr lang="en-US" sz="2400" spc="-95" dirty="0">
                <a:latin typeface="Verdana" panose="020B0604030504040204" pitchFamily="34" charset="0"/>
                <a:ea typeface="Verdana" panose="020B0604030504040204" pitchFamily="34" charset="0"/>
              </a:rPr>
              <a:t>n</a:t>
            </a:r>
            <a:r>
              <a:rPr lang="en-US" sz="2400" spc="165" dirty="0">
                <a:latin typeface="Verdana" panose="020B0604030504040204" pitchFamily="34" charset="0"/>
                <a:ea typeface="Verdana" panose="020B0604030504040204" pitchFamily="34" charset="0"/>
              </a:rPr>
              <a:t>c</a:t>
            </a:r>
            <a:r>
              <a:rPr lang="en-US" sz="2400" spc="45" dirty="0">
                <a:latin typeface="Verdana" panose="020B0604030504040204" pitchFamily="34" charset="0"/>
                <a:ea typeface="Verdana" panose="020B0604030504040204" pitchFamily="34" charset="0"/>
              </a:rPr>
              <a:t>e</a:t>
            </a:r>
            <a:r>
              <a:rPr lang="en-US" sz="2400" spc="-105" dirty="0">
                <a:latin typeface="Verdana" panose="020B0604030504040204" pitchFamily="34" charset="0"/>
                <a:ea typeface="Verdana" panose="020B0604030504040204" pitchFamily="34" charset="0"/>
              </a:rPr>
              <a:t> </a:t>
            </a:r>
            <a:r>
              <a:rPr lang="en-US" sz="2400" spc="-10" dirty="0">
                <a:latin typeface="Verdana" panose="020B0604030504040204" pitchFamily="34" charset="0"/>
                <a:ea typeface="Verdana" panose="020B0604030504040204" pitchFamily="34" charset="0"/>
              </a:rPr>
              <a:t>S</a:t>
            </a:r>
            <a:r>
              <a:rPr lang="en-US" sz="2400" spc="-125" dirty="0">
                <a:latin typeface="Verdana" panose="020B0604030504040204" pitchFamily="34" charset="0"/>
                <a:ea typeface="Verdana" panose="020B0604030504040204" pitchFamily="34" charset="0"/>
              </a:rPr>
              <a:t>r</a:t>
            </a:r>
            <a:r>
              <a:rPr lang="en-US" sz="2400" spc="-105" dirty="0">
                <a:latin typeface="Verdana" panose="020B0604030504040204" pitchFamily="34" charset="0"/>
                <a:ea typeface="Verdana" panose="020B0604030504040204" pitchFamily="34" charset="0"/>
              </a:rPr>
              <a:t> </a:t>
            </a:r>
            <a:r>
              <a:rPr lang="en-US" sz="2400" spc="15" dirty="0">
                <a:latin typeface="Verdana" panose="020B0604030504040204" pitchFamily="34" charset="0"/>
                <a:ea typeface="Verdana" panose="020B0604030504040204" pitchFamily="34" charset="0"/>
              </a:rPr>
              <a:t>l</a:t>
            </a:r>
            <a:r>
              <a:rPr lang="en-US" sz="2400" spc="75" dirty="0">
                <a:latin typeface="Verdana" panose="020B0604030504040204" pitchFamily="34" charset="0"/>
                <a:ea typeface="Verdana" panose="020B0604030504040204" pitchFamily="34" charset="0"/>
              </a:rPr>
              <a:t>e</a:t>
            </a:r>
            <a:r>
              <a:rPr lang="en-US" sz="2400" spc="-35" dirty="0">
                <a:latin typeface="Verdana" panose="020B0604030504040204" pitchFamily="34" charset="0"/>
                <a:ea typeface="Verdana" panose="020B0604030504040204" pitchFamily="34" charset="0"/>
              </a:rPr>
              <a:t>a</a:t>
            </a:r>
            <a:r>
              <a:rPr lang="en-US" sz="2400" spc="35" dirty="0">
                <a:latin typeface="Verdana" panose="020B0604030504040204" pitchFamily="34" charset="0"/>
                <a:ea typeface="Verdana" panose="020B0604030504040204" pitchFamily="34" charset="0"/>
              </a:rPr>
              <a:t>d</a:t>
            </a:r>
            <a:r>
              <a:rPr lang="en-US" sz="2400" spc="75" dirty="0">
                <a:latin typeface="Verdana" panose="020B0604030504040204" pitchFamily="34" charset="0"/>
                <a:ea typeface="Verdana" panose="020B0604030504040204" pitchFamily="34" charset="0"/>
              </a:rPr>
              <a:t>e</a:t>
            </a:r>
            <a:r>
              <a:rPr lang="en-US" sz="2400" spc="-110" dirty="0">
                <a:latin typeface="Verdana" panose="020B0604030504040204" pitchFamily="34" charset="0"/>
                <a:ea typeface="Verdana" panose="020B0604030504040204" pitchFamily="34" charset="0"/>
              </a:rPr>
              <a:t>r</a:t>
            </a:r>
            <a:r>
              <a:rPr lang="en-US" sz="2400" spc="80" dirty="0">
                <a:latin typeface="Verdana" panose="020B0604030504040204" pitchFamily="34" charset="0"/>
                <a:ea typeface="Verdana" panose="020B0604030504040204" pitchFamily="34" charset="0"/>
              </a:rPr>
              <a:t>s</a:t>
            </a:r>
            <a:r>
              <a:rPr lang="en-US" sz="2400" spc="-95" dirty="0">
                <a:latin typeface="Verdana" panose="020B0604030504040204" pitchFamily="34" charset="0"/>
                <a:ea typeface="Verdana" panose="020B0604030504040204" pitchFamily="34" charset="0"/>
              </a:rPr>
              <a:t>h</a:t>
            </a:r>
            <a:r>
              <a:rPr lang="en-US" sz="2400" spc="-80" dirty="0">
                <a:latin typeface="Verdana" panose="020B0604030504040204" pitchFamily="34" charset="0"/>
                <a:ea typeface="Verdana" panose="020B0604030504040204" pitchFamily="34" charset="0"/>
              </a:rPr>
              <a:t>i</a:t>
            </a:r>
            <a:r>
              <a:rPr lang="en-US" sz="2400" spc="20" dirty="0">
                <a:latin typeface="Verdana" panose="020B0604030504040204" pitchFamily="34" charset="0"/>
                <a:ea typeface="Verdana" panose="020B0604030504040204" pitchFamily="34" charset="0"/>
              </a:rPr>
              <a:t>p</a:t>
            </a:r>
            <a:r>
              <a:rPr lang="en-US" sz="2400" spc="-105" dirty="0">
                <a:latin typeface="Verdana" panose="020B0604030504040204" pitchFamily="34" charset="0"/>
                <a:ea typeface="Verdana" panose="020B0604030504040204" pitchFamily="34" charset="0"/>
              </a:rPr>
              <a:t> program </a:t>
            </a:r>
            <a:r>
              <a:rPr lang="en-US" sz="2400" spc="15" dirty="0">
                <a:latin typeface="Verdana" panose="020B0604030504040204" pitchFamily="34" charset="0"/>
                <a:ea typeface="Verdana" panose="020B0604030504040204" pitchFamily="34" charset="0"/>
              </a:rPr>
              <a:t>f</a:t>
            </a:r>
            <a:r>
              <a:rPr lang="en-US" sz="2400" spc="-110" dirty="0">
                <a:latin typeface="Verdana" panose="020B0604030504040204" pitchFamily="34" charset="0"/>
                <a:ea typeface="Verdana" panose="020B0604030504040204" pitchFamily="34" charset="0"/>
              </a:rPr>
              <a:t>r</a:t>
            </a:r>
            <a:r>
              <a:rPr lang="en-US" sz="2400" spc="75" dirty="0">
                <a:latin typeface="Verdana" panose="020B0604030504040204" pitchFamily="34" charset="0"/>
                <a:ea typeface="Verdana" panose="020B0604030504040204" pitchFamily="34" charset="0"/>
              </a:rPr>
              <a:t>o</a:t>
            </a:r>
            <a:r>
              <a:rPr lang="en-US" sz="2400" spc="-140" dirty="0">
                <a:latin typeface="Verdana" panose="020B0604030504040204" pitchFamily="34" charset="0"/>
                <a:ea typeface="Verdana" panose="020B0604030504040204" pitchFamily="34" charset="0"/>
              </a:rPr>
              <a:t>m</a:t>
            </a:r>
            <a:r>
              <a:rPr lang="en-US" sz="2400" spc="-105" dirty="0">
                <a:latin typeface="Verdana" panose="020B0604030504040204" pitchFamily="34" charset="0"/>
                <a:ea typeface="Verdana" panose="020B0604030504040204" pitchFamily="34" charset="0"/>
              </a:rPr>
              <a:t> </a:t>
            </a:r>
            <a:r>
              <a:rPr lang="en-US" sz="2400" spc="175" dirty="0">
                <a:latin typeface="Verdana" panose="020B0604030504040204" pitchFamily="34" charset="0"/>
                <a:ea typeface="Verdana" panose="020B0604030504040204" pitchFamily="34" charset="0"/>
              </a:rPr>
              <a:t>W</a:t>
            </a:r>
            <a:r>
              <a:rPr lang="en-US" sz="2400" spc="-95" dirty="0">
                <a:latin typeface="Verdana" panose="020B0604030504040204" pitchFamily="34" charset="0"/>
                <a:ea typeface="Verdana" panose="020B0604030504040204" pitchFamily="34" charset="0"/>
              </a:rPr>
              <a:t>h</a:t>
            </a:r>
            <a:r>
              <a:rPr lang="en-US" sz="2400" spc="-35" dirty="0">
                <a:latin typeface="Verdana" panose="020B0604030504040204" pitchFamily="34" charset="0"/>
                <a:ea typeface="Verdana" panose="020B0604030504040204" pitchFamily="34" charset="0"/>
              </a:rPr>
              <a:t>a</a:t>
            </a:r>
            <a:r>
              <a:rPr lang="en-US" sz="2400" spc="-110" dirty="0">
                <a:latin typeface="Verdana" panose="020B0604030504040204" pitchFamily="34" charset="0"/>
                <a:ea typeface="Verdana" panose="020B0604030504040204" pitchFamily="34" charset="0"/>
              </a:rPr>
              <a:t>r</a:t>
            </a:r>
            <a:r>
              <a:rPr lang="en-US" sz="2400" spc="-50" dirty="0">
                <a:latin typeface="Verdana" panose="020B0604030504040204" pitchFamily="34" charset="0"/>
                <a:ea typeface="Verdana" panose="020B0604030504040204" pitchFamily="34" charset="0"/>
              </a:rPr>
              <a:t>t</a:t>
            </a:r>
            <a:r>
              <a:rPr lang="en-US" sz="2400" spc="75" dirty="0">
                <a:latin typeface="Verdana" panose="020B0604030504040204" pitchFamily="34" charset="0"/>
                <a:ea typeface="Verdana" panose="020B0604030504040204" pitchFamily="34" charset="0"/>
              </a:rPr>
              <a:t>o</a:t>
            </a:r>
            <a:r>
              <a:rPr lang="en-US" sz="2400" spc="-80" dirty="0">
                <a:latin typeface="Verdana" panose="020B0604030504040204" pitchFamily="34" charset="0"/>
                <a:ea typeface="Verdana" panose="020B0604030504040204" pitchFamily="34" charset="0"/>
              </a:rPr>
              <a:t>n  </a:t>
            </a:r>
            <a:r>
              <a:rPr lang="en-US" sz="2400" spc="10" dirty="0">
                <a:latin typeface="Verdana" panose="020B0604030504040204" pitchFamily="34" charset="0"/>
                <a:ea typeface="Verdana" panose="020B0604030504040204" pitchFamily="34" charset="0"/>
              </a:rPr>
              <a:t>Business</a:t>
            </a:r>
            <a:r>
              <a:rPr lang="en-US" sz="2400" spc="-114" dirty="0">
                <a:latin typeface="Verdana" panose="020B0604030504040204" pitchFamily="34" charset="0"/>
                <a:ea typeface="Verdana" panose="020B0604030504040204" pitchFamily="34" charset="0"/>
              </a:rPr>
              <a:t> </a:t>
            </a:r>
            <a:r>
              <a:rPr lang="en-US" sz="2400" spc="20" dirty="0">
                <a:latin typeface="Verdana" panose="020B0604030504040204" pitchFamily="34" charset="0"/>
                <a:ea typeface="Verdana" panose="020B0604030504040204" pitchFamily="34" charset="0"/>
              </a:rPr>
              <a:t>school,</a:t>
            </a:r>
            <a:r>
              <a:rPr lang="en-US" sz="2400" spc="-110" dirty="0">
                <a:latin typeface="Verdana" panose="020B0604030504040204" pitchFamily="34" charset="0"/>
                <a:ea typeface="Verdana" panose="020B0604030504040204" pitchFamily="34" charset="0"/>
              </a:rPr>
              <a:t> </a:t>
            </a:r>
            <a:r>
              <a:rPr lang="en-US" sz="2400" spc="-25" dirty="0">
                <a:latin typeface="Verdana" panose="020B0604030504040204" pitchFamily="34" charset="0"/>
                <a:ea typeface="Verdana" panose="020B0604030504040204" pitchFamily="34" charset="0"/>
              </a:rPr>
              <a:t>Philadelphia,</a:t>
            </a:r>
            <a:r>
              <a:rPr lang="en-US" sz="2400" spc="-110" dirty="0">
                <a:latin typeface="Verdana" panose="020B0604030504040204" pitchFamily="34" charset="0"/>
                <a:ea typeface="Verdana" panose="020B0604030504040204" pitchFamily="34" charset="0"/>
              </a:rPr>
              <a:t> </a:t>
            </a:r>
            <a:r>
              <a:rPr lang="en-US" sz="2400" spc="-5" dirty="0">
                <a:latin typeface="Verdana" panose="020B0604030504040204" pitchFamily="34" charset="0"/>
                <a:ea typeface="Verdana" panose="020B0604030504040204" pitchFamily="34" charset="0"/>
              </a:rPr>
              <a:t>USA</a:t>
            </a:r>
          </a:p>
          <a:p>
            <a:pPr marL="2808605" marR="5080" indent="-137160">
              <a:lnSpc>
                <a:spcPct val="154800"/>
              </a:lnSpc>
              <a:spcBef>
                <a:spcPts val="620"/>
              </a:spcBef>
            </a:pPr>
            <a:endParaRPr lang="en-US" sz="2000" spc="110" dirty="0"/>
          </a:p>
        </p:txBody>
      </p:sp>
    </p:spTree>
    <p:extLst>
      <p:ext uri="{BB962C8B-B14F-4D97-AF65-F5344CB8AC3E}">
        <p14:creationId xmlns:p14="http://schemas.microsoft.com/office/powerpoint/2010/main" val="7287186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154449" y="1485900"/>
            <a:ext cx="9710290" cy="6629400"/>
          </a:xfrm>
          <a:custGeom>
            <a:avLst/>
            <a:gdLst/>
            <a:ahLst/>
            <a:cxnLst/>
            <a:rect l="l" t="t" r="r" b="b"/>
            <a:pathLst>
              <a:path w="8474075" h="5474334">
                <a:moveTo>
                  <a:pt x="7988049" y="5474274"/>
                </a:moveTo>
                <a:lnTo>
                  <a:pt x="485774" y="5474274"/>
                </a:lnTo>
                <a:lnTo>
                  <a:pt x="437761" y="5471897"/>
                </a:lnTo>
                <a:lnTo>
                  <a:pt x="390561" y="5464854"/>
                </a:lnTo>
                <a:lnTo>
                  <a:pt x="344493" y="5453277"/>
                </a:lnTo>
                <a:lnTo>
                  <a:pt x="299876" y="5437297"/>
                </a:lnTo>
                <a:lnTo>
                  <a:pt x="257027" y="5417047"/>
                </a:lnTo>
                <a:lnTo>
                  <a:pt x="216266" y="5392659"/>
                </a:lnTo>
                <a:lnTo>
                  <a:pt x="177910" y="5364264"/>
                </a:lnTo>
                <a:lnTo>
                  <a:pt x="142279" y="5331995"/>
                </a:lnTo>
                <a:lnTo>
                  <a:pt x="110010" y="5296364"/>
                </a:lnTo>
                <a:lnTo>
                  <a:pt x="81615" y="5258008"/>
                </a:lnTo>
                <a:lnTo>
                  <a:pt x="57226" y="5217247"/>
                </a:lnTo>
                <a:lnTo>
                  <a:pt x="36976" y="5174398"/>
                </a:lnTo>
                <a:lnTo>
                  <a:pt x="20997" y="5129780"/>
                </a:lnTo>
                <a:lnTo>
                  <a:pt x="9419" y="5083712"/>
                </a:lnTo>
                <a:lnTo>
                  <a:pt x="2376" y="5036513"/>
                </a:lnTo>
                <a:lnTo>
                  <a:pt x="0" y="4988511"/>
                </a:lnTo>
                <a:lnTo>
                  <a:pt x="0" y="485763"/>
                </a:lnTo>
                <a:lnTo>
                  <a:pt x="2376" y="437762"/>
                </a:lnTo>
                <a:lnTo>
                  <a:pt x="9419" y="390562"/>
                </a:lnTo>
                <a:lnTo>
                  <a:pt x="20997" y="344494"/>
                </a:lnTo>
                <a:lnTo>
                  <a:pt x="36976" y="299876"/>
                </a:lnTo>
                <a:lnTo>
                  <a:pt x="57226" y="257028"/>
                </a:lnTo>
                <a:lnTo>
                  <a:pt x="81615" y="216266"/>
                </a:lnTo>
                <a:lnTo>
                  <a:pt x="110010" y="177911"/>
                </a:lnTo>
                <a:lnTo>
                  <a:pt x="142279" y="142280"/>
                </a:lnTo>
                <a:lnTo>
                  <a:pt x="177910" y="110010"/>
                </a:lnTo>
                <a:lnTo>
                  <a:pt x="216266" y="81615"/>
                </a:lnTo>
                <a:lnTo>
                  <a:pt x="257027" y="57227"/>
                </a:lnTo>
                <a:lnTo>
                  <a:pt x="299876" y="36977"/>
                </a:lnTo>
                <a:lnTo>
                  <a:pt x="344493" y="20997"/>
                </a:lnTo>
                <a:lnTo>
                  <a:pt x="390561" y="9420"/>
                </a:lnTo>
                <a:lnTo>
                  <a:pt x="437761" y="2377"/>
                </a:lnTo>
                <a:lnTo>
                  <a:pt x="485774" y="0"/>
                </a:lnTo>
                <a:lnTo>
                  <a:pt x="7988049" y="0"/>
                </a:lnTo>
                <a:lnTo>
                  <a:pt x="8036061" y="2377"/>
                </a:lnTo>
                <a:lnTo>
                  <a:pt x="8083261" y="9420"/>
                </a:lnTo>
                <a:lnTo>
                  <a:pt x="8129329" y="20997"/>
                </a:lnTo>
                <a:lnTo>
                  <a:pt x="8173947" y="36977"/>
                </a:lnTo>
                <a:lnTo>
                  <a:pt x="8216796" y="57227"/>
                </a:lnTo>
                <a:lnTo>
                  <a:pt x="8257557" y="81615"/>
                </a:lnTo>
                <a:lnTo>
                  <a:pt x="8295913" y="110010"/>
                </a:lnTo>
                <a:lnTo>
                  <a:pt x="8331544" y="142280"/>
                </a:lnTo>
                <a:lnTo>
                  <a:pt x="8363814" y="177911"/>
                </a:lnTo>
                <a:lnTo>
                  <a:pt x="8392208" y="216266"/>
                </a:lnTo>
                <a:lnTo>
                  <a:pt x="8416597" y="257028"/>
                </a:lnTo>
                <a:lnTo>
                  <a:pt x="8436847" y="299876"/>
                </a:lnTo>
                <a:lnTo>
                  <a:pt x="8452826" y="344494"/>
                </a:lnTo>
                <a:lnTo>
                  <a:pt x="8464404" y="390562"/>
                </a:lnTo>
                <a:lnTo>
                  <a:pt x="8471447" y="437762"/>
                </a:lnTo>
                <a:lnTo>
                  <a:pt x="8473823" y="485763"/>
                </a:lnTo>
                <a:lnTo>
                  <a:pt x="8473823" y="4988511"/>
                </a:lnTo>
                <a:lnTo>
                  <a:pt x="8471447" y="5036513"/>
                </a:lnTo>
                <a:lnTo>
                  <a:pt x="8464404" y="5083712"/>
                </a:lnTo>
                <a:lnTo>
                  <a:pt x="8452826" y="5129780"/>
                </a:lnTo>
                <a:lnTo>
                  <a:pt x="8436847" y="5174398"/>
                </a:lnTo>
                <a:lnTo>
                  <a:pt x="8416597" y="5217247"/>
                </a:lnTo>
                <a:lnTo>
                  <a:pt x="8392208" y="5258008"/>
                </a:lnTo>
                <a:lnTo>
                  <a:pt x="8363814" y="5296364"/>
                </a:lnTo>
                <a:lnTo>
                  <a:pt x="8331544" y="5331995"/>
                </a:lnTo>
                <a:lnTo>
                  <a:pt x="8295913" y="5364264"/>
                </a:lnTo>
                <a:lnTo>
                  <a:pt x="8257557" y="5392659"/>
                </a:lnTo>
                <a:lnTo>
                  <a:pt x="8216796" y="5417047"/>
                </a:lnTo>
                <a:lnTo>
                  <a:pt x="8173947" y="5437297"/>
                </a:lnTo>
                <a:lnTo>
                  <a:pt x="8129329" y="5453277"/>
                </a:lnTo>
                <a:lnTo>
                  <a:pt x="8083261" y="5464854"/>
                </a:lnTo>
                <a:lnTo>
                  <a:pt x="8036061" y="5471897"/>
                </a:lnTo>
                <a:lnTo>
                  <a:pt x="7988049" y="5474274"/>
                </a:lnTo>
                <a:close/>
              </a:path>
            </a:pathLst>
          </a:custGeom>
          <a:solidFill>
            <a:schemeClr val="accent1">
              <a:lumMod val="20000"/>
              <a:lumOff val="80000"/>
            </a:schemeClr>
          </a:solidFill>
        </p:spPr>
        <p:txBody>
          <a:bodyPr wrap="square" lIns="0" tIns="0" rIns="0" bIns="0" rtlCol="0"/>
          <a:lstStyle/>
          <a:p>
            <a:pPr marL="2821940" marR="518795">
              <a:lnSpc>
                <a:spcPct val="154600"/>
              </a:lnSpc>
              <a:spcBef>
                <a:spcPts val="100"/>
              </a:spcBef>
            </a:pPr>
            <a:endParaRPr lang="en-US" b="1" spc="-110" dirty="0">
              <a:highlight>
                <a:srgbClr val="FFFF00"/>
              </a:highlight>
            </a:endParaRPr>
          </a:p>
        </p:txBody>
      </p:sp>
      <p:sp>
        <p:nvSpPr>
          <p:cNvPr id="14" name="object 14"/>
          <p:cNvSpPr txBox="1"/>
          <p:nvPr/>
        </p:nvSpPr>
        <p:spPr>
          <a:xfrm>
            <a:off x="17749079" y="9875056"/>
            <a:ext cx="336550" cy="335280"/>
          </a:xfrm>
          <a:prstGeom prst="rect">
            <a:avLst/>
          </a:prstGeom>
        </p:spPr>
        <p:txBody>
          <a:bodyPr vert="horz" wrap="square" lIns="0" tIns="4445" rIns="0" bIns="0" rtlCol="0">
            <a:spAutoFit/>
          </a:bodyPr>
          <a:lstStyle/>
          <a:p>
            <a:pPr marL="38100">
              <a:lnSpc>
                <a:spcPct val="100000"/>
              </a:lnSpc>
              <a:spcBef>
                <a:spcPts val="35"/>
              </a:spcBef>
            </a:pPr>
            <a:fld id="{81D60167-4931-47E6-BA6A-407CBD079E47}" type="slidenum">
              <a:rPr sz="2000" spc="-550" dirty="0">
                <a:solidFill>
                  <a:srgbClr val="18588C"/>
                </a:solidFill>
                <a:latin typeface="Verdana"/>
                <a:cs typeface="Verdana"/>
              </a:rPr>
              <a:t>17</a:t>
            </a:fld>
            <a:endParaRPr sz="2000">
              <a:latin typeface="Verdana"/>
              <a:cs typeface="Verdana"/>
            </a:endParaRPr>
          </a:p>
        </p:txBody>
      </p:sp>
      <p:sp>
        <p:nvSpPr>
          <p:cNvPr id="21" name="TextBox 20">
            <a:extLst>
              <a:ext uri="{FF2B5EF4-FFF2-40B4-BE49-F238E27FC236}">
                <a16:creationId xmlns:a16="http://schemas.microsoft.com/office/drawing/2014/main" xmlns="" id="{1EB90E8B-F0BD-4225-3BAC-D695A79E1B5A}"/>
              </a:ext>
            </a:extLst>
          </p:cNvPr>
          <p:cNvSpPr txBox="1"/>
          <p:nvPr/>
        </p:nvSpPr>
        <p:spPr>
          <a:xfrm>
            <a:off x="7620000" y="2171700"/>
            <a:ext cx="9027004" cy="5043112"/>
          </a:xfrm>
          <a:prstGeom prst="rect">
            <a:avLst/>
          </a:prstGeom>
          <a:noFill/>
        </p:spPr>
        <p:txBody>
          <a:bodyPr wrap="square" rtlCol="0">
            <a:spAutoFit/>
          </a:bodyPr>
          <a:lstStyle/>
          <a:p>
            <a:pPr marL="12700" marR="5080" algn="just">
              <a:lnSpc>
                <a:spcPts val="3900"/>
              </a:lnSpc>
              <a:spcBef>
                <a:spcPts val="145"/>
              </a:spcBef>
            </a:pPr>
            <a:r>
              <a:rPr lang="en-US" sz="2800" dirty="0">
                <a:latin typeface="Verdana" panose="020B0604030504040204" pitchFamily="34" charset="0"/>
                <a:ea typeface="Verdana" panose="020B0604030504040204" pitchFamily="34" charset="0"/>
              </a:rPr>
              <a:t>Puneet has over three decades of experience  in launching new technologies &amp; products in Construction/Mining/ Equipment Manufacturing industry . Specializing in directing Sales &amp; Service teams field and help desk support system. Having worked directly and indirectly under various capacities for brands like ESCORTS, IR, ATLAS COPCO, PUTZMIESTER, LINTECH, APPOLO INFRATECH, TEREX, FINE, NORMET etc.</a:t>
            </a:r>
            <a:endParaRPr lang="en-US" sz="2800" dirty="0">
              <a:latin typeface="Verdana" panose="020B0604030504040204" pitchFamily="34" charset="0"/>
              <a:ea typeface="Verdana" panose="020B0604030504040204" pitchFamily="34" charset="0"/>
              <a:cs typeface="Verdana"/>
            </a:endParaRPr>
          </a:p>
        </p:txBody>
      </p:sp>
      <p:sp>
        <p:nvSpPr>
          <p:cNvPr id="12" name="TextBox 11">
            <a:extLst>
              <a:ext uri="{FF2B5EF4-FFF2-40B4-BE49-F238E27FC236}">
                <a16:creationId xmlns:a16="http://schemas.microsoft.com/office/drawing/2014/main" xmlns="" id="{5B2E82AD-1460-082D-926C-824BA9ED0BB2}"/>
              </a:ext>
            </a:extLst>
          </p:cNvPr>
          <p:cNvSpPr txBox="1"/>
          <p:nvPr/>
        </p:nvSpPr>
        <p:spPr>
          <a:xfrm>
            <a:off x="-1371600" y="5753100"/>
            <a:ext cx="9144000" cy="1476815"/>
          </a:xfrm>
          <a:prstGeom prst="rect">
            <a:avLst/>
          </a:prstGeom>
          <a:noFill/>
        </p:spPr>
        <p:txBody>
          <a:bodyPr wrap="square">
            <a:spAutoFit/>
          </a:bodyPr>
          <a:lstStyle/>
          <a:p>
            <a:pPr marL="2740025" marR="533400">
              <a:lnSpc>
                <a:spcPct val="154600"/>
              </a:lnSpc>
              <a:spcBef>
                <a:spcPts val="100"/>
              </a:spcBef>
            </a:pPr>
            <a:r>
              <a:rPr lang="en-US" sz="2400" b="1" spc="10" dirty="0">
                <a:latin typeface="Verdana"/>
                <a:cs typeface="Verdana"/>
              </a:rPr>
              <a:t>Puneet </a:t>
            </a:r>
            <a:r>
              <a:rPr lang="en-US" sz="2400" b="1" spc="10" dirty="0" err="1">
                <a:latin typeface="Verdana"/>
                <a:cs typeface="Verdana"/>
              </a:rPr>
              <a:t>Nurula</a:t>
            </a:r>
            <a:r>
              <a:rPr lang="en-US" sz="2400" b="1" spc="10" dirty="0">
                <a:latin typeface="Verdana"/>
                <a:cs typeface="Verdana"/>
              </a:rPr>
              <a:t> – COO</a:t>
            </a:r>
          </a:p>
          <a:p>
            <a:pPr marL="2740025" marR="533400">
              <a:lnSpc>
                <a:spcPct val="154600"/>
              </a:lnSpc>
              <a:spcBef>
                <a:spcPts val="100"/>
              </a:spcBef>
            </a:pPr>
            <a:r>
              <a:rPr lang="en-US" sz="1800" b="1" spc="10" dirty="0">
                <a:latin typeface="Verdana"/>
                <a:cs typeface="Verdana"/>
              </a:rPr>
              <a:t/>
            </a:r>
            <a:br>
              <a:rPr lang="en-US" sz="1800" b="1" spc="10" dirty="0">
                <a:latin typeface="Verdana"/>
                <a:cs typeface="Verdana"/>
              </a:rPr>
            </a:br>
            <a:endParaRPr lang="en-US" sz="1800" b="1" spc="10" dirty="0">
              <a:latin typeface="Verdana"/>
              <a:cs typeface="Verdana"/>
            </a:endParaRPr>
          </a:p>
        </p:txBody>
      </p:sp>
      <p:pic>
        <p:nvPicPr>
          <p:cNvPr id="2" name="Picture 1"/>
          <p:cNvPicPr>
            <a:picLocks noChangeAspect="1"/>
          </p:cNvPicPr>
          <p:nvPr/>
        </p:nvPicPr>
        <p:blipFill>
          <a:blip r:embed="rId3"/>
          <a:stretch>
            <a:fillRect/>
          </a:stretch>
        </p:blipFill>
        <p:spPr>
          <a:xfrm>
            <a:off x="1447800" y="2247900"/>
            <a:ext cx="3505200" cy="3200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187DBC5-FBAC-E793-589A-E1DE0E655776}"/>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xmlns="" id="{E9BED10F-BC6D-4993-A5CF-762CA47E71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8761" y="1181100"/>
            <a:ext cx="3295239" cy="3124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object 3">
            <a:extLst>
              <a:ext uri="{FF2B5EF4-FFF2-40B4-BE49-F238E27FC236}">
                <a16:creationId xmlns:a16="http://schemas.microsoft.com/office/drawing/2014/main" xmlns="" id="{D2512F9B-3E63-4FE1-2DC3-104E10FCD5B1}"/>
              </a:ext>
            </a:extLst>
          </p:cNvPr>
          <p:cNvSpPr/>
          <p:nvPr/>
        </p:nvSpPr>
        <p:spPr>
          <a:xfrm>
            <a:off x="7467600" y="1960556"/>
            <a:ext cx="9273764" cy="6688144"/>
          </a:xfrm>
          <a:custGeom>
            <a:avLst/>
            <a:gdLst/>
            <a:ahLst/>
            <a:cxnLst/>
            <a:rect l="l" t="t" r="r" b="b"/>
            <a:pathLst>
              <a:path w="8474075" h="5474334">
                <a:moveTo>
                  <a:pt x="7988051" y="5474275"/>
                </a:moveTo>
                <a:lnTo>
                  <a:pt x="485771" y="5474275"/>
                </a:lnTo>
                <a:lnTo>
                  <a:pt x="437761" y="5471898"/>
                </a:lnTo>
                <a:lnTo>
                  <a:pt x="390561" y="5464855"/>
                </a:lnTo>
                <a:lnTo>
                  <a:pt x="344493" y="5453277"/>
                </a:lnTo>
                <a:lnTo>
                  <a:pt x="299876" y="5437297"/>
                </a:lnTo>
                <a:lnTo>
                  <a:pt x="257027" y="5417047"/>
                </a:lnTo>
                <a:lnTo>
                  <a:pt x="216266" y="5392659"/>
                </a:lnTo>
                <a:lnTo>
                  <a:pt x="177910" y="5364264"/>
                </a:lnTo>
                <a:lnTo>
                  <a:pt x="142279" y="5331994"/>
                </a:lnTo>
                <a:lnTo>
                  <a:pt x="110010" y="5296364"/>
                </a:lnTo>
                <a:lnTo>
                  <a:pt x="81615" y="5258008"/>
                </a:lnTo>
                <a:lnTo>
                  <a:pt x="57226" y="5217247"/>
                </a:lnTo>
                <a:lnTo>
                  <a:pt x="36976" y="5174398"/>
                </a:lnTo>
                <a:lnTo>
                  <a:pt x="20997" y="5129780"/>
                </a:lnTo>
                <a:lnTo>
                  <a:pt x="9419" y="5083713"/>
                </a:lnTo>
                <a:lnTo>
                  <a:pt x="2376" y="5036513"/>
                </a:lnTo>
                <a:lnTo>
                  <a:pt x="0" y="4988512"/>
                </a:lnTo>
                <a:lnTo>
                  <a:pt x="0" y="485763"/>
                </a:lnTo>
                <a:lnTo>
                  <a:pt x="2376" y="437762"/>
                </a:lnTo>
                <a:lnTo>
                  <a:pt x="9419" y="390562"/>
                </a:lnTo>
                <a:lnTo>
                  <a:pt x="20997" y="344494"/>
                </a:lnTo>
                <a:lnTo>
                  <a:pt x="36976" y="299876"/>
                </a:lnTo>
                <a:lnTo>
                  <a:pt x="57226" y="257028"/>
                </a:lnTo>
                <a:lnTo>
                  <a:pt x="81615" y="216266"/>
                </a:lnTo>
                <a:lnTo>
                  <a:pt x="110010" y="177911"/>
                </a:lnTo>
                <a:lnTo>
                  <a:pt x="142279" y="142280"/>
                </a:lnTo>
                <a:lnTo>
                  <a:pt x="177910" y="110010"/>
                </a:lnTo>
                <a:lnTo>
                  <a:pt x="216266" y="81615"/>
                </a:lnTo>
                <a:lnTo>
                  <a:pt x="257027" y="57227"/>
                </a:lnTo>
                <a:lnTo>
                  <a:pt x="299876" y="36977"/>
                </a:lnTo>
                <a:lnTo>
                  <a:pt x="344493" y="20997"/>
                </a:lnTo>
                <a:lnTo>
                  <a:pt x="390561" y="9420"/>
                </a:lnTo>
                <a:lnTo>
                  <a:pt x="437761" y="2377"/>
                </a:lnTo>
                <a:lnTo>
                  <a:pt x="485774" y="0"/>
                </a:lnTo>
                <a:lnTo>
                  <a:pt x="7988049" y="0"/>
                </a:lnTo>
                <a:lnTo>
                  <a:pt x="8036061" y="2377"/>
                </a:lnTo>
                <a:lnTo>
                  <a:pt x="8083261" y="9420"/>
                </a:lnTo>
                <a:lnTo>
                  <a:pt x="8129329" y="20997"/>
                </a:lnTo>
                <a:lnTo>
                  <a:pt x="8173947" y="36977"/>
                </a:lnTo>
                <a:lnTo>
                  <a:pt x="8216796" y="57227"/>
                </a:lnTo>
                <a:lnTo>
                  <a:pt x="8257557" y="81615"/>
                </a:lnTo>
                <a:lnTo>
                  <a:pt x="8295913" y="110010"/>
                </a:lnTo>
                <a:lnTo>
                  <a:pt x="8331544" y="142280"/>
                </a:lnTo>
                <a:lnTo>
                  <a:pt x="8363814" y="177911"/>
                </a:lnTo>
                <a:lnTo>
                  <a:pt x="8392208" y="216266"/>
                </a:lnTo>
                <a:lnTo>
                  <a:pt x="8416597" y="257028"/>
                </a:lnTo>
                <a:lnTo>
                  <a:pt x="8436847" y="299876"/>
                </a:lnTo>
                <a:lnTo>
                  <a:pt x="8452826" y="344494"/>
                </a:lnTo>
                <a:lnTo>
                  <a:pt x="8464404" y="390562"/>
                </a:lnTo>
                <a:lnTo>
                  <a:pt x="8471447" y="437762"/>
                </a:lnTo>
                <a:lnTo>
                  <a:pt x="8473823" y="485763"/>
                </a:lnTo>
                <a:lnTo>
                  <a:pt x="8473823" y="4988512"/>
                </a:lnTo>
                <a:lnTo>
                  <a:pt x="8471447" y="5036513"/>
                </a:lnTo>
                <a:lnTo>
                  <a:pt x="8464404" y="5083713"/>
                </a:lnTo>
                <a:lnTo>
                  <a:pt x="8452826" y="5129780"/>
                </a:lnTo>
                <a:lnTo>
                  <a:pt x="8436847" y="5174398"/>
                </a:lnTo>
                <a:lnTo>
                  <a:pt x="8416597" y="5217247"/>
                </a:lnTo>
                <a:lnTo>
                  <a:pt x="8392208" y="5258008"/>
                </a:lnTo>
                <a:lnTo>
                  <a:pt x="8363814" y="5296364"/>
                </a:lnTo>
                <a:lnTo>
                  <a:pt x="8331544" y="5331994"/>
                </a:lnTo>
                <a:lnTo>
                  <a:pt x="8295913" y="5364264"/>
                </a:lnTo>
                <a:lnTo>
                  <a:pt x="8257557" y="5392659"/>
                </a:lnTo>
                <a:lnTo>
                  <a:pt x="8216796" y="5417047"/>
                </a:lnTo>
                <a:lnTo>
                  <a:pt x="8173947" y="5437297"/>
                </a:lnTo>
                <a:lnTo>
                  <a:pt x="8129329" y="5453277"/>
                </a:lnTo>
                <a:lnTo>
                  <a:pt x="8083261" y="5464855"/>
                </a:lnTo>
                <a:lnTo>
                  <a:pt x="8036061" y="5471898"/>
                </a:lnTo>
                <a:lnTo>
                  <a:pt x="7988051" y="5474275"/>
                </a:lnTo>
                <a:close/>
              </a:path>
            </a:pathLst>
          </a:custGeom>
          <a:solidFill>
            <a:schemeClr val="accent1">
              <a:lumMod val="20000"/>
              <a:lumOff val="80000"/>
            </a:schemeClr>
          </a:solidFill>
        </p:spPr>
        <p:txBody>
          <a:bodyPr wrap="square" lIns="0" tIns="0" rIns="0" bIns="0" rtlCol="0"/>
          <a:lstStyle/>
          <a:p>
            <a:endParaRPr/>
          </a:p>
        </p:txBody>
      </p:sp>
      <p:sp>
        <p:nvSpPr>
          <p:cNvPr id="14" name="object 14">
            <a:extLst>
              <a:ext uri="{FF2B5EF4-FFF2-40B4-BE49-F238E27FC236}">
                <a16:creationId xmlns:a16="http://schemas.microsoft.com/office/drawing/2014/main" xmlns="" id="{8B07F5CF-A290-2979-B456-D30165EE63D1}"/>
              </a:ext>
            </a:extLst>
          </p:cNvPr>
          <p:cNvSpPr txBox="1"/>
          <p:nvPr/>
        </p:nvSpPr>
        <p:spPr>
          <a:xfrm>
            <a:off x="17749079" y="9875056"/>
            <a:ext cx="336550" cy="335280"/>
          </a:xfrm>
          <a:prstGeom prst="rect">
            <a:avLst/>
          </a:prstGeom>
        </p:spPr>
        <p:txBody>
          <a:bodyPr vert="horz" wrap="square" lIns="0" tIns="4445" rIns="0" bIns="0" rtlCol="0">
            <a:spAutoFit/>
          </a:bodyPr>
          <a:lstStyle/>
          <a:p>
            <a:pPr marL="38100">
              <a:lnSpc>
                <a:spcPct val="100000"/>
              </a:lnSpc>
              <a:spcBef>
                <a:spcPts val="35"/>
              </a:spcBef>
            </a:pPr>
            <a:fld id="{81D60167-4931-47E6-BA6A-407CBD079E47}" type="slidenum">
              <a:rPr sz="2000" spc="-550" dirty="0">
                <a:solidFill>
                  <a:srgbClr val="18588C"/>
                </a:solidFill>
                <a:latin typeface="Verdana"/>
                <a:cs typeface="Verdana"/>
              </a:rPr>
              <a:t>18</a:t>
            </a:fld>
            <a:endParaRPr sz="2000">
              <a:latin typeface="Verdana"/>
              <a:cs typeface="Verdana"/>
            </a:endParaRPr>
          </a:p>
        </p:txBody>
      </p:sp>
      <p:sp>
        <p:nvSpPr>
          <p:cNvPr id="11" name="object 11">
            <a:extLst>
              <a:ext uri="{FF2B5EF4-FFF2-40B4-BE49-F238E27FC236}">
                <a16:creationId xmlns:a16="http://schemas.microsoft.com/office/drawing/2014/main" xmlns="" id="{B24B9BC8-947E-012A-1D22-B5CACEA3CD69}"/>
              </a:ext>
            </a:extLst>
          </p:cNvPr>
          <p:cNvSpPr txBox="1">
            <a:spLocks noGrp="1"/>
          </p:cNvSpPr>
          <p:nvPr>
            <p:ph sz="half" idx="3"/>
          </p:nvPr>
        </p:nvSpPr>
        <p:spPr>
          <a:xfrm>
            <a:off x="7924979" y="2053299"/>
            <a:ext cx="8359006" cy="6453370"/>
          </a:xfrm>
          <a:prstGeom prst="rect">
            <a:avLst/>
          </a:prstGeom>
        </p:spPr>
        <p:txBody>
          <a:bodyPr vert="horz" wrap="square" lIns="0" tIns="12700" rIns="0" bIns="0" rtlCol="0">
            <a:spAutoFit/>
          </a:bodyPr>
          <a:lstStyle/>
          <a:p>
            <a:pPr marL="12700" marR="46990" algn="just">
              <a:lnSpc>
                <a:spcPts val="3900"/>
              </a:lnSpc>
              <a:spcBef>
                <a:spcPts val="340"/>
              </a:spcBef>
            </a:pPr>
            <a:r>
              <a:rPr lang="en-IN" sz="2400" spc="-5" dirty="0"/>
              <a:t>Ajay has more than three decades of  experience across the globe in Construction domain initially in Infrastructure projects followed by Multinational &amp; domestic companies supplying variety of construction materials like Cement, RMC, </a:t>
            </a:r>
            <a:r>
              <a:rPr lang="en-IN" sz="2400" spc="-5" dirty="0" err="1"/>
              <a:t>Flyash</a:t>
            </a:r>
            <a:r>
              <a:rPr lang="en-IN" sz="2400" spc="-5" dirty="0"/>
              <a:t>, Slag, GGBS, AAC, Tile adhesive, </a:t>
            </a:r>
            <a:r>
              <a:rPr lang="en-IN" sz="2400" spc="-5" dirty="0" err="1"/>
              <a:t>Microsilica</a:t>
            </a:r>
            <a:r>
              <a:rPr lang="en-IN" sz="2400" spc="-5" dirty="0"/>
              <a:t>, Ultrafine slag etc. Amongst few profiles he handled are - Director Marketing APAC - Holcim Singapore, COO – </a:t>
            </a:r>
            <a:r>
              <a:rPr lang="en-IN" sz="2400" spc="-5" dirty="0" err="1"/>
              <a:t>Alccofine</a:t>
            </a:r>
            <a:r>
              <a:rPr lang="en-IN" sz="2400" spc="-5" dirty="0"/>
              <a:t>, JV Company of </a:t>
            </a:r>
            <a:r>
              <a:rPr lang="en-IN" sz="2400" spc="-5" dirty="0" err="1"/>
              <a:t>Ambuja</a:t>
            </a:r>
            <a:r>
              <a:rPr lang="en-IN" sz="2400" spc="-5" dirty="0"/>
              <a:t> Cement, Unit Head -Cement Plant – </a:t>
            </a:r>
            <a:r>
              <a:rPr lang="en-IN" sz="2400" spc="-5" dirty="0" err="1"/>
              <a:t>Ambuja</a:t>
            </a:r>
            <a:r>
              <a:rPr lang="en-IN" sz="2400" spc="-5" dirty="0"/>
              <a:t> Cement, CEO – Ultrafine Minerals &amp; Admixtures Private ltd, CEO – </a:t>
            </a:r>
            <a:r>
              <a:rPr lang="en-IN" sz="2400" spc="-5" dirty="0" err="1"/>
              <a:t>Ashtech</a:t>
            </a:r>
            <a:r>
              <a:rPr lang="en-IN" sz="2400" spc="-5" dirty="0"/>
              <a:t> India Private Ltd MFP division, Regional Sales &amp; Marketing and Technical Services Head </a:t>
            </a:r>
            <a:r>
              <a:rPr lang="en-IN" sz="2400" spc="-5" dirty="0" err="1"/>
              <a:t>Ambuja</a:t>
            </a:r>
            <a:r>
              <a:rPr lang="en-IN" sz="2400" spc="-5" dirty="0"/>
              <a:t> Cement</a:t>
            </a:r>
            <a:endParaRPr sz="2000" dirty="0"/>
          </a:p>
        </p:txBody>
      </p:sp>
      <p:sp>
        <p:nvSpPr>
          <p:cNvPr id="15" name="TextBox 14">
            <a:extLst>
              <a:ext uri="{FF2B5EF4-FFF2-40B4-BE49-F238E27FC236}">
                <a16:creationId xmlns:a16="http://schemas.microsoft.com/office/drawing/2014/main" xmlns="" id="{99002ED8-8B4B-2F3B-1E69-E388162BED3C}"/>
              </a:ext>
            </a:extLst>
          </p:cNvPr>
          <p:cNvSpPr txBox="1"/>
          <p:nvPr/>
        </p:nvSpPr>
        <p:spPr>
          <a:xfrm>
            <a:off x="-1447800" y="4898605"/>
            <a:ext cx="9144000" cy="4046877"/>
          </a:xfrm>
          <a:prstGeom prst="rect">
            <a:avLst/>
          </a:prstGeom>
          <a:noFill/>
        </p:spPr>
        <p:txBody>
          <a:bodyPr wrap="square">
            <a:spAutoFit/>
          </a:bodyPr>
          <a:lstStyle/>
          <a:p>
            <a:pPr marL="2821940" marR="512445">
              <a:lnSpc>
                <a:spcPct val="154600"/>
              </a:lnSpc>
              <a:spcBef>
                <a:spcPts val="100"/>
              </a:spcBef>
            </a:pPr>
            <a:r>
              <a:rPr lang="en-US" sz="2400" b="1" spc="80" dirty="0">
                <a:latin typeface="Tahoma" panose="020B0604030504040204" pitchFamily="34" charset="0"/>
                <a:ea typeface="Tahoma" panose="020B0604030504040204" pitchFamily="34" charset="0"/>
                <a:cs typeface="Tahoma" panose="020B0604030504040204" pitchFamily="34" charset="0"/>
              </a:rPr>
              <a:t>Ajay Pathik</a:t>
            </a:r>
            <a:r>
              <a:rPr lang="en-US" sz="2400" b="1" spc="-15" dirty="0">
                <a:latin typeface="Tahoma" panose="020B0604030504040204" pitchFamily="34" charset="0"/>
                <a:ea typeface="Tahoma" panose="020B0604030504040204" pitchFamily="34" charset="0"/>
                <a:cs typeface="Tahoma" panose="020B0604030504040204" pitchFamily="34" charset="0"/>
              </a:rPr>
              <a:t> </a:t>
            </a:r>
            <a:r>
              <a:rPr lang="en-US" sz="2400" spc="-210" dirty="0">
                <a:latin typeface="Tahoma" panose="020B0604030504040204" pitchFamily="34" charset="0"/>
                <a:ea typeface="Tahoma" panose="020B0604030504040204" pitchFamily="34" charset="0"/>
                <a:cs typeface="Tahoma" panose="020B0604030504040204" pitchFamily="34" charset="0"/>
              </a:rPr>
              <a:t>-</a:t>
            </a:r>
            <a:r>
              <a:rPr lang="en-US" sz="2400" spc="-105" dirty="0">
                <a:latin typeface="Tahoma" panose="020B0604030504040204" pitchFamily="34" charset="0"/>
                <a:ea typeface="Tahoma" panose="020B0604030504040204" pitchFamily="34" charset="0"/>
                <a:cs typeface="Tahoma" panose="020B0604030504040204" pitchFamily="34" charset="0"/>
              </a:rPr>
              <a:t> </a:t>
            </a:r>
            <a:r>
              <a:rPr lang="en-US" sz="2400" b="1" spc="105" dirty="0">
                <a:latin typeface="Tahoma" panose="020B0604030504040204" pitchFamily="34" charset="0"/>
                <a:ea typeface="Tahoma" panose="020B0604030504040204" pitchFamily="34" charset="0"/>
                <a:cs typeface="Tahoma" panose="020B0604030504040204" pitchFamily="34" charset="0"/>
              </a:rPr>
              <a:t> Business Head</a:t>
            </a:r>
            <a:endParaRPr lang="en-US" sz="2400" b="1" spc="25" dirty="0">
              <a:latin typeface="Tahoma" panose="020B0604030504040204" pitchFamily="34" charset="0"/>
              <a:ea typeface="Tahoma" panose="020B0604030504040204" pitchFamily="34" charset="0"/>
              <a:cs typeface="Tahoma" panose="020B0604030504040204" pitchFamily="34" charset="0"/>
            </a:endParaRPr>
          </a:p>
          <a:p>
            <a:pPr marL="2821940" marR="512445">
              <a:lnSpc>
                <a:spcPct val="154600"/>
              </a:lnSpc>
              <a:spcBef>
                <a:spcPts val="100"/>
              </a:spcBef>
            </a:pPr>
            <a:r>
              <a:rPr lang="en-US" sz="2400" spc="-25" dirty="0">
                <a:latin typeface="Verdana" panose="020B0604030504040204" pitchFamily="34" charset="0"/>
                <a:ea typeface="Verdana" panose="020B0604030504040204" pitchFamily="34" charset="0"/>
              </a:rPr>
              <a:t>SPJIMR Mumbai, IMT Ghaziabad &amp; Vikram University Ujjain aluminous</a:t>
            </a:r>
            <a:r>
              <a:rPr lang="en-US" sz="2400" spc="-105" dirty="0">
                <a:latin typeface="Verdana" panose="020B0604030504040204" pitchFamily="34" charset="0"/>
                <a:ea typeface="Verdana" panose="020B0604030504040204" pitchFamily="34" charset="0"/>
              </a:rPr>
              <a:t> </a:t>
            </a:r>
            <a:r>
              <a:rPr lang="en-US" sz="2400" spc="15" dirty="0">
                <a:latin typeface="Verdana" panose="020B0604030504040204" pitchFamily="34" charset="0"/>
                <a:ea typeface="Verdana" panose="020B0604030504040204" pitchFamily="34" charset="0"/>
              </a:rPr>
              <a:t>w</a:t>
            </a:r>
            <a:r>
              <a:rPr lang="en-US" sz="2400" spc="-80" dirty="0">
                <a:latin typeface="Verdana" panose="020B0604030504040204" pitchFamily="34" charset="0"/>
                <a:ea typeface="Verdana" panose="020B0604030504040204" pitchFamily="34" charset="0"/>
              </a:rPr>
              <a:t>i</a:t>
            </a:r>
            <a:r>
              <a:rPr lang="en-US" sz="2400" spc="-50" dirty="0">
                <a:latin typeface="Verdana" panose="020B0604030504040204" pitchFamily="34" charset="0"/>
                <a:ea typeface="Verdana" panose="020B0604030504040204" pitchFamily="34" charset="0"/>
              </a:rPr>
              <a:t>t</a:t>
            </a:r>
            <a:r>
              <a:rPr lang="en-US" sz="2400" spc="-110" dirty="0">
                <a:latin typeface="Verdana" panose="020B0604030504040204" pitchFamily="34" charset="0"/>
                <a:ea typeface="Verdana" panose="020B0604030504040204" pitchFamily="34" charset="0"/>
              </a:rPr>
              <a:t>h senior leadership management</a:t>
            </a:r>
            <a:r>
              <a:rPr lang="en-US" sz="2400" spc="-105" dirty="0">
                <a:latin typeface="Verdana" panose="020B0604030504040204" pitchFamily="34" charset="0"/>
                <a:ea typeface="Verdana" panose="020B0604030504040204" pitchFamily="34" charset="0"/>
              </a:rPr>
              <a:t> program from St Gallen University Switzerland, Duke Corporate Education London UK, IIM </a:t>
            </a:r>
            <a:r>
              <a:rPr lang="en-US" sz="2400" spc="-105" dirty="0" err="1">
                <a:latin typeface="Verdana" panose="020B0604030504040204" pitchFamily="34" charset="0"/>
                <a:ea typeface="Verdana" panose="020B0604030504040204" pitchFamily="34" charset="0"/>
              </a:rPr>
              <a:t>Kolkatta</a:t>
            </a:r>
            <a:r>
              <a:rPr lang="en-US" sz="2400" spc="-105" dirty="0">
                <a:latin typeface="Verdana" panose="020B0604030504040204" pitchFamily="34" charset="0"/>
                <a:ea typeface="Verdana" panose="020B0604030504040204" pitchFamily="34" charset="0"/>
              </a:rPr>
              <a:t> &amp; ISB Mohali</a:t>
            </a:r>
            <a:endParaRPr lang="en-US" sz="2000" spc="110" dirty="0"/>
          </a:p>
        </p:txBody>
      </p:sp>
    </p:spTree>
    <p:extLst>
      <p:ext uri="{BB962C8B-B14F-4D97-AF65-F5344CB8AC3E}">
        <p14:creationId xmlns:p14="http://schemas.microsoft.com/office/powerpoint/2010/main" val="9992085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8000" cy="10287000"/>
            <a:chOff x="0" y="0"/>
            <a:chExt cx="18288000" cy="10287000"/>
          </a:xfrm>
        </p:grpSpPr>
        <p:pic>
          <p:nvPicPr>
            <p:cNvPr id="3" name="object 3"/>
            <p:cNvPicPr/>
            <p:nvPr/>
          </p:nvPicPr>
          <p:blipFill>
            <a:blip r:embed="rId2" cstate="print"/>
            <a:stretch>
              <a:fillRect/>
            </a:stretch>
          </p:blipFill>
          <p:spPr>
            <a:xfrm>
              <a:off x="0" y="0"/>
              <a:ext cx="18287999" cy="10286999"/>
            </a:xfrm>
            <a:prstGeom prst="rect">
              <a:avLst/>
            </a:prstGeom>
          </p:spPr>
        </p:pic>
        <p:pic>
          <p:nvPicPr>
            <p:cNvPr id="4" name="object 4"/>
            <p:cNvPicPr/>
            <p:nvPr/>
          </p:nvPicPr>
          <p:blipFill>
            <a:blip r:embed="rId3" cstate="print"/>
            <a:stretch>
              <a:fillRect/>
            </a:stretch>
          </p:blipFill>
          <p:spPr>
            <a:xfrm>
              <a:off x="0" y="0"/>
              <a:ext cx="5995415" cy="1792223"/>
            </a:xfrm>
            <a:prstGeom prst="rect">
              <a:avLst/>
            </a:prstGeom>
          </p:spPr>
        </p:pic>
      </p:grpSp>
      <p:sp>
        <p:nvSpPr>
          <p:cNvPr id="6" name="object 6"/>
          <p:cNvSpPr txBox="1"/>
          <p:nvPr/>
        </p:nvSpPr>
        <p:spPr>
          <a:xfrm>
            <a:off x="17749377" y="9875056"/>
            <a:ext cx="335915" cy="335280"/>
          </a:xfrm>
          <a:prstGeom prst="rect">
            <a:avLst/>
          </a:prstGeom>
        </p:spPr>
        <p:txBody>
          <a:bodyPr vert="horz" wrap="square" lIns="0" tIns="4445" rIns="0" bIns="0" rtlCol="0">
            <a:spAutoFit/>
          </a:bodyPr>
          <a:lstStyle/>
          <a:p>
            <a:pPr marL="55880">
              <a:lnSpc>
                <a:spcPct val="100000"/>
              </a:lnSpc>
              <a:spcBef>
                <a:spcPts val="35"/>
              </a:spcBef>
            </a:pPr>
            <a:fld id="{81D60167-4931-47E6-BA6A-407CBD079E47}" type="slidenum">
              <a:rPr sz="2000" spc="-550" dirty="0">
                <a:solidFill>
                  <a:srgbClr val="FFFFFF"/>
                </a:solidFill>
                <a:latin typeface="Verdana"/>
                <a:cs typeface="Verdana"/>
              </a:rPr>
              <a:t>19</a:t>
            </a:fld>
            <a:endParaRPr sz="2000">
              <a:latin typeface="Verdana"/>
              <a:cs typeface="Verdana"/>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9266857"/>
            <a:ext cx="18288000" cy="38100"/>
          </a:xfrm>
          <a:custGeom>
            <a:avLst/>
            <a:gdLst/>
            <a:ahLst/>
            <a:cxnLst/>
            <a:rect l="l" t="t" r="r" b="b"/>
            <a:pathLst>
              <a:path w="18288000" h="38100">
                <a:moveTo>
                  <a:pt x="18287999" y="38099"/>
                </a:moveTo>
                <a:lnTo>
                  <a:pt x="635" y="25977"/>
                </a:lnTo>
                <a:lnTo>
                  <a:pt x="0" y="25977"/>
                </a:lnTo>
                <a:lnTo>
                  <a:pt x="0" y="0"/>
                </a:lnTo>
                <a:lnTo>
                  <a:pt x="18287999" y="12122"/>
                </a:lnTo>
                <a:lnTo>
                  <a:pt x="18287999" y="38099"/>
                </a:lnTo>
                <a:close/>
              </a:path>
            </a:pathLst>
          </a:custGeom>
          <a:solidFill>
            <a:srgbClr val="C7CBCC"/>
          </a:solidFill>
        </p:spPr>
        <p:txBody>
          <a:bodyPr wrap="square" lIns="0" tIns="0" rIns="0" bIns="0" rtlCol="0"/>
          <a:lstStyle/>
          <a:p>
            <a:endParaRPr/>
          </a:p>
        </p:txBody>
      </p:sp>
      <p:sp>
        <p:nvSpPr>
          <p:cNvPr id="3" name="object 3"/>
          <p:cNvSpPr txBox="1">
            <a:spLocks noGrp="1"/>
          </p:cNvSpPr>
          <p:nvPr>
            <p:ph type="title"/>
          </p:nvPr>
        </p:nvSpPr>
        <p:spPr>
          <a:xfrm>
            <a:off x="1490613" y="1263537"/>
            <a:ext cx="2589530" cy="1245235"/>
          </a:xfrm>
          <a:prstGeom prst="rect">
            <a:avLst/>
          </a:prstGeom>
        </p:spPr>
        <p:txBody>
          <a:bodyPr vert="horz" wrap="square" lIns="0" tIns="12700" rIns="0" bIns="0" rtlCol="0">
            <a:spAutoFit/>
          </a:bodyPr>
          <a:lstStyle/>
          <a:p>
            <a:pPr marL="12700">
              <a:lnSpc>
                <a:spcPct val="100000"/>
              </a:lnSpc>
              <a:spcBef>
                <a:spcPts val="100"/>
              </a:spcBef>
            </a:pPr>
            <a:r>
              <a:rPr sz="8000" spc="-75" dirty="0"/>
              <a:t>I</a:t>
            </a:r>
            <a:r>
              <a:rPr sz="8000" spc="-280" dirty="0"/>
              <a:t>n</a:t>
            </a:r>
            <a:r>
              <a:rPr sz="8000" spc="270" dirty="0"/>
              <a:t>d</a:t>
            </a:r>
            <a:r>
              <a:rPr sz="8000" spc="-30" dirty="0"/>
              <a:t>e</a:t>
            </a:r>
            <a:r>
              <a:rPr sz="8000" spc="-340" dirty="0"/>
              <a:t>x</a:t>
            </a:r>
            <a:endParaRPr sz="8000"/>
          </a:p>
        </p:txBody>
      </p:sp>
      <p:pic>
        <p:nvPicPr>
          <p:cNvPr id="4" name="object 4"/>
          <p:cNvPicPr/>
          <p:nvPr/>
        </p:nvPicPr>
        <p:blipFill>
          <a:blip r:embed="rId2" cstate="print"/>
          <a:stretch>
            <a:fillRect/>
          </a:stretch>
        </p:blipFill>
        <p:spPr>
          <a:xfrm>
            <a:off x="1829246" y="3507094"/>
            <a:ext cx="104775" cy="104774"/>
          </a:xfrm>
          <a:prstGeom prst="rect">
            <a:avLst/>
          </a:prstGeom>
        </p:spPr>
      </p:pic>
      <p:sp>
        <p:nvSpPr>
          <p:cNvPr id="5" name="object 5"/>
          <p:cNvSpPr txBox="1"/>
          <p:nvPr/>
        </p:nvSpPr>
        <p:spPr>
          <a:xfrm>
            <a:off x="2076996" y="3324468"/>
            <a:ext cx="1566545" cy="3566160"/>
          </a:xfrm>
          <a:prstGeom prst="rect">
            <a:avLst/>
          </a:prstGeom>
        </p:spPr>
        <p:txBody>
          <a:bodyPr vert="horz" wrap="square" lIns="0" tIns="12700" rIns="0" bIns="0" rtlCol="0">
            <a:spAutoFit/>
          </a:bodyPr>
          <a:lstStyle/>
          <a:p>
            <a:pPr marL="12700">
              <a:lnSpc>
                <a:spcPct val="100000"/>
              </a:lnSpc>
              <a:spcBef>
                <a:spcPts val="100"/>
              </a:spcBef>
            </a:pPr>
            <a:r>
              <a:rPr sz="2500" spc="-65" dirty="0">
                <a:latin typeface="Trebuchet MS"/>
                <a:cs typeface="Trebuchet MS"/>
              </a:rPr>
              <a:t>About</a:t>
            </a:r>
            <a:endParaRPr sz="2500" dirty="0">
              <a:latin typeface="Trebuchet MS"/>
              <a:cs typeface="Trebuchet MS"/>
            </a:endParaRPr>
          </a:p>
          <a:p>
            <a:pPr marL="12700" marR="5080">
              <a:lnSpc>
                <a:spcPct val="205799"/>
              </a:lnSpc>
            </a:pPr>
            <a:r>
              <a:rPr sz="2500" spc="-50" dirty="0">
                <a:latin typeface="Trebuchet MS"/>
                <a:cs typeface="Trebuchet MS"/>
              </a:rPr>
              <a:t>Services </a:t>
            </a:r>
            <a:r>
              <a:rPr sz="2500" spc="-45" dirty="0">
                <a:latin typeface="Trebuchet MS"/>
                <a:cs typeface="Trebuchet MS"/>
              </a:rPr>
              <a:t> </a:t>
            </a:r>
            <a:r>
              <a:rPr sz="2500" spc="-60" dirty="0">
                <a:latin typeface="Trebuchet MS"/>
                <a:cs typeface="Trebuchet MS"/>
              </a:rPr>
              <a:t>Leadership </a:t>
            </a:r>
            <a:r>
              <a:rPr sz="2500" spc="-740" dirty="0">
                <a:latin typeface="Trebuchet MS"/>
                <a:cs typeface="Trebuchet MS"/>
              </a:rPr>
              <a:t> </a:t>
            </a:r>
            <a:r>
              <a:rPr sz="2500" spc="-65" dirty="0">
                <a:latin typeface="Trebuchet MS"/>
                <a:cs typeface="Trebuchet MS"/>
              </a:rPr>
              <a:t>C</a:t>
            </a:r>
            <a:r>
              <a:rPr sz="2500" spc="-110" dirty="0">
                <a:latin typeface="Trebuchet MS"/>
                <a:cs typeface="Trebuchet MS"/>
              </a:rPr>
              <a:t>a</a:t>
            </a:r>
            <a:r>
              <a:rPr sz="2500" spc="-90" dirty="0">
                <a:latin typeface="Trebuchet MS"/>
                <a:cs typeface="Trebuchet MS"/>
              </a:rPr>
              <a:t>p</a:t>
            </a:r>
            <a:r>
              <a:rPr sz="2500" spc="-110" dirty="0">
                <a:latin typeface="Trebuchet MS"/>
                <a:cs typeface="Trebuchet MS"/>
              </a:rPr>
              <a:t>a</a:t>
            </a:r>
            <a:r>
              <a:rPr sz="2500" spc="-90" dirty="0">
                <a:latin typeface="Trebuchet MS"/>
                <a:cs typeface="Trebuchet MS"/>
              </a:rPr>
              <a:t>b</a:t>
            </a:r>
            <a:r>
              <a:rPr sz="2500" spc="-120" dirty="0">
                <a:latin typeface="Trebuchet MS"/>
                <a:cs typeface="Trebuchet MS"/>
              </a:rPr>
              <a:t>i</a:t>
            </a:r>
            <a:r>
              <a:rPr sz="2500" spc="-145" dirty="0">
                <a:latin typeface="Trebuchet MS"/>
                <a:cs typeface="Trebuchet MS"/>
              </a:rPr>
              <a:t>l</a:t>
            </a:r>
            <a:r>
              <a:rPr sz="2500" spc="-120" dirty="0">
                <a:latin typeface="Trebuchet MS"/>
                <a:cs typeface="Trebuchet MS"/>
              </a:rPr>
              <a:t>i</a:t>
            </a:r>
            <a:r>
              <a:rPr sz="2500" spc="-60" dirty="0">
                <a:latin typeface="Trebuchet MS"/>
                <a:cs typeface="Trebuchet MS"/>
              </a:rPr>
              <a:t>t</a:t>
            </a:r>
            <a:r>
              <a:rPr sz="2500" spc="-120" dirty="0">
                <a:latin typeface="Trebuchet MS"/>
                <a:cs typeface="Trebuchet MS"/>
              </a:rPr>
              <a:t>i</a:t>
            </a:r>
            <a:r>
              <a:rPr sz="2500" spc="-135" dirty="0">
                <a:latin typeface="Trebuchet MS"/>
                <a:cs typeface="Trebuchet MS"/>
              </a:rPr>
              <a:t>e</a:t>
            </a:r>
            <a:r>
              <a:rPr sz="2500" spc="75" dirty="0">
                <a:latin typeface="Trebuchet MS"/>
                <a:cs typeface="Trebuchet MS"/>
              </a:rPr>
              <a:t>s</a:t>
            </a:r>
            <a:endParaRPr sz="2500" dirty="0">
              <a:latin typeface="Trebuchet MS"/>
              <a:cs typeface="Trebuchet MS"/>
            </a:endParaRPr>
          </a:p>
          <a:p>
            <a:pPr>
              <a:lnSpc>
                <a:spcPct val="100000"/>
              </a:lnSpc>
              <a:spcBef>
                <a:spcPts val="40"/>
              </a:spcBef>
            </a:pPr>
            <a:endParaRPr sz="2850" dirty="0">
              <a:latin typeface="Trebuchet MS"/>
              <a:cs typeface="Trebuchet MS"/>
            </a:endParaRPr>
          </a:p>
          <a:p>
            <a:pPr marL="12700">
              <a:lnSpc>
                <a:spcPct val="100000"/>
              </a:lnSpc>
              <a:spcBef>
                <a:spcPts val="5"/>
              </a:spcBef>
            </a:pPr>
            <a:r>
              <a:rPr sz="2500" spc="-65" dirty="0">
                <a:latin typeface="Trebuchet MS"/>
                <a:cs typeface="Trebuchet MS"/>
              </a:rPr>
              <a:t>C</a:t>
            </a:r>
            <a:r>
              <a:rPr sz="2500" spc="-75" dirty="0">
                <a:latin typeface="Trebuchet MS"/>
                <a:cs typeface="Trebuchet MS"/>
              </a:rPr>
              <a:t>o</a:t>
            </a:r>
            <a:r>
              <a:rPr sz="2500" spc="-35" dirty="0">
                <a:latin typeface="Trebuchet MS"/>
                <a:cs typeface="Trebuchet MS"/>
              </a:rPr>
              <a:t>n</a:t>
            </a:r>
            <a:r>
              <a:rPr sz="2500" spc="-60" dirty="0">
                <a:latin typeface="Trebuchet MS"/>
                <a:cs typeface="Trebuchet MS"/>
              </a:rPr>
              <a:t>t</a:t>
            </a:r>
            <a:r>
              <a:rPr sz="2500" spc="-110" dirty="0">
                <a:latin typeface="Trebuchet MS"/>
                <a:cs typeface="Trebuchet MS"/>
              </a:rPr>
              <a:t>a</a:t>
            </a:r>
            <a:r>
              <a:rPr sz="2500" spc="-60" dirty="0">
                <a:latin typeface="Trebuchet MS"/>
                <a:cs typeface="Trebuchet MS"/>
              </a:rPr>
              <a:t>c</a:t>
            </a:r>
            <a:r>
              <a:rPr sz="2500" spc="-80" dirty="0">
                <a:latin typeface="Trebuchet MS"/>
                <a:cs typeface="Trebuchet MS"/>
              </a:rPr>
              <a:t>t</a:t>
            </a:r>
            <a:r>
              <a:rPr sz="2500" spc="-260" dirty="0">
                <a:latin typeface="Trebuchet MS"/>
                <a:cs typeface="Trebuchet MS"/>
              </a:rPr>
              <a:t> </a:t>
            </a:r>
            <a:r>
              <a:rPr lang="en-IN" sz="2500" spc="-5" dirty="0">
                <a:latin typeface="Trebuchet MS"/>
                <a:cs typeface="Trebuchet MS"/>
              </a:rPr>
              <a:t>u</a:t>
            </a:r>
            <a:r>
              <a:rPr sz="2500" spc="75" dirty="0">
                <a:latin typeface="Trebuchet MS"/>
                <a:cs typeface="Trebuchet MS"/>
              </a:rPr>
              <a:t>s</a:t>
            </a:r>
            <a:endParaRPr sz="2500" dirty="0">
              <a:latin typeface="Trebuchet MS"/>
              <a:cs typeface="Trebuchet MS"/>
            </a:endParaRPr>
          </a:p>
        </p:txBody>
      </p:sp>
      <p:pic>
        <p:nvPicPr>
          <p:cNvPr id="6" name="object 6"/>
          <p:cNvPicPr/>
          <p:nvPr/>
        </p:nvPicPr>
        <p:blipFill>
          <a:blip r:embed="rId2" cstate="print"/>
          <a:stretch>
            <a:fillRect/>
          </a:stretch>
        </p:blipFill>
        <p:spPr>
          <a:xfrm>
            <a:off x="1829246" y="4291320"/>
            <a:ext cx="104775" cy="104774"/>
          </a:xfrm>
          <a:prstGeom prst="rect">
            <a:avLst/>
          </a:prstGeom>
        </p:spPr>
      </p:pic>
      <p:pic>
        <p:nvPicPr>
          <p:cNvPr id="7" name="object 7"/>
          <p:cNvPicPr/>
          <p:nvPr/>
        </p:nvPicPr>
        <p:blipFill>
          <a:blip r:embed="rId2" cstate="print"/>
          <a:stretch>
            <a:fillRect/>
          </a:stretch>
        </p:blipFill>
        <p:spPr>
          <a:xfrm>
            <a:off x="1829246" y="5075544"/>
            <a:ext cx="104775" cy="104774"/>
          </a:xfrm>
          <a:prstGeom prst="rect">
            <a:avLst/>
          </a:prstGeom>
        </p:spPr>
      </p:pic>
      <p:pic>
        <p:nvPicPr>
          <p:cNvPr id="8" name="object 8"/>
          <p:cNvPicPr/>
          <p:nvPr/>
        </p:nvPicPr>
        <p:blipFill>
          <a:blip r:embed="rId2" cstate="print"/>
          <a:stretch>
            <a:fillRect/>
          </a:stretch>
        </p:blipFill>
        <p:spPr>
          <a:xfrm>
            <a:off x="1829246" y="5859769"/>
            <a:ext cx="104775" cy="104774"/>
          </a:xfrm>
          <a:prstGeom prst="rect">
            <a:avLst/>
          </a:prstGeom>
        </p:spPr>
      </p:pic>
      <p:pic>
        <p:nvPicPr>
          <p:cNvPr id="9" name="object 9"/>
          <p:cNvPicPr/>
          <p:nvPr/>
        </p:nvPicPr>
        <p:blipFill>
          <a:blip r:embed="rId2" cstate="print"/>
          <a:stretch>
            <a:fillRect/>
          </a:stretch>
        </p:blipFill>
        <p:spPr>
          <a:xfrm>
            <a:off x="1829246" y="6666444"/>
            <a:ext cx="104775" cy="104774"/>
          </a:xfrm>
          <a:prstGeom prst="rect">
            <a:avLst/>
          </a:prstGeom>
        </p:spPr>
      </p:pic>
      <p:sp>
        <p:nvSpPr>
          <p:cNvPr id="10" name="object 10"/>
          <p:cNvSpPr/>
          <p:nvPr/>
        </p:nvSpPr>
        <p:spPr>
          <a:xfrm>
            <a:off x="1550938" y="2748434"/>
            <a:ext cx="9556115" cy="157480"/>
          </a:xfrm>
          <a:custGeom>
            <a:avLst/>
            <a:gdLst/>
            <a:ahLst/>
            <a:cxnLst/>
            <a:rect l="l" t="t" r="r" b="b"/>
            <a:pathLst>
              <a:path w="9556115" h="157480">
                <a:moveTo>
                  <a:pt x="0" y="0"/>
                </a:moveTo>
                <a:lnTo>
                  <a:pt x="9556050" y="0"/>
                </a:lnTo>
                <a:lnTo>
                  <a:pt x="9556050" y="157161"/>
                </a:lnTo>
                <a:lnTo>
                  <a:pt x="0" y="157161"/>
                </a:lnTo>
                <a:lnTo>
                  <a:pt x="0" y="0"/>
                </a:lnTo>
                <a:close/>
              </a:path>
            </a:pathLst>
          </a:custGeom>
          <a:solidFill>
            <a:srgbClr val="45A6B8"/>
          </a:solidFill>
        </p:spPr>
        <p:txBody>
          <a:bodyPr wrap="square" lIns="0" tIns="0" rIns="0" bIns="0" rtlCol="0"/>
          <a:lstStyle/>
          <a:p>
            <a:endParaRPr/>
          </a:p>
        </p:txBody>
      </p:sp>
      <p:sp>
        <p:nvSpPr>
          <p:cNvPr id="15" name="object 15"/>
          <p:cNvSpPr txBox="1">
            <a:spLocks noGrp="1"/>
          </p:cNvSpPr>
          <p:nvPr>
            <p:ph type="sldNum" sz="quarter" idx="7"/>
          </p:nvPr>
        </p:nvSpPr>
        <p:spPr>
          <a:prstGeom prst="rect">
            <a:avLst/>
          </a:prstGeom>
        </p:spPr>
        <p:txBody>
          <a:bodyPr vert="horz" wrap="square" lIns="0" tIns="41910" rIns="0" bIns="0" rtlCol="0">
            <a:spAutoFit/>
          </a:bodyPr>
          <a:lstStyle/>
          <a:p>
            <a:pPr marL="38100">
              <a:lnSpc>
                <a:spcPct val="100000"/>
              </a:lnSpc>
              <a:spcBef>
                <a:spcPts val="330"/>
              </a:spcBef>
            </a:pPr>
            <a:fld id="{81D60167-4931-47E6-BA6A-407CBD079E47}" type="slidenum">
              <a:rPr spc="50" dirty="0"/>
              <a:t>2</a:t>
            </a:fld>
            <a:endParaRPr spc="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xmlns="" id="{C8D95D86-8540-0864-D78B-D66A30F90FBF}"/>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xmlns="" id="{D0313FEE-4F0F-1658-9415-29B2E29A6A55}"/>
              </a:ext>
            </a:extLst>
          </p:cNvPr>
          <p:cNvPicPr/>
          <p:nvPr/>
        </p:nvPicPr>
        <p:blipFill>
          <a:blip r:embed="rId2" cstate="print"/>
          <a:stretch>
            <a:fillRect/>
          </a:stretch>
        </p:blipFill>
        <p:spPr>
          <a:xfrm>
            <a:off x="0" y="0"/>
            <a:ext cx="18287999" cy="10286999"/>
          </a:xfrm>
          <a:prstGeom prst="rect">
            <a:avLst/>
          </a:prstGeom>
        </p:spPr>
      </p:pic>
      <p:sp>
        <p:nvSpPr>
          <p:cNvPr id="3" name="object 3">
            <a:extLst>
              <a:ext uri="{FF2B5EF4-FFF2-40B4-BE49-F238E27FC236}">
                <a16:creationId xmlns:a16="http://schemas.microsoft.com/office/drawing/2014/main" xmlns="" id="{C6B1223C-694C-3D57-084F-651EAA083E46}"/>
              </a:ext>
            </a:extLst>
          </p:cNvPr>
          <p:cNvSpPr txBox="1"/>
          <p:nvPr/>
        </p:nvSpPr>
        <p:spPr>
          <a:xfrm>
            <a:off x="345867" y="846666"/>
            <a:ext cx="17595850" cy="9410974"/>
          </a:xfrm>
          <a:prstGeom prst="rect">
            <a:avLst/>
          </a:prstGeom>
        </p:spPr>
        <p:txBody>
          <a:bodyPr vert="horz" wrap="square" lIns="0" tIns="12700" rIns="0" bIns="0" rtlCol="0">
            <a:spAutoFit/>
          </a:bodyPr>
          <a:lstStyle/>
          <a:p>
            <a:pPr algn="l"/>
            <a:endParaRPr lang="en-US" sz="3200" dirty="0">
              <a:solidFill>
                <a:srgbClr val="000000"/>
              </a:solidFill>
              <a:latin typeface="Trebuchet MS" panose="020B0603020202020204" pitchFamily="34" charset="0"/>
            </a:endParaRPr>
          </a:p>
          <a:p>
            <a:r>
              <a:rPr lang="en-US" sz="3600" dirty="0">
                <a:solidFill>
                  <a:srgbClr val="000000"/>
                </a:solidFill>
                <a:latin typeface="Trebuchet MS" panose="020B0603020202020204" pitchFamily="34" charset="0"/>
              </a:rPr>
              <a:t>TMI</a:t>
            </a:r>
            <a:r>
              <a:rPr lang="en-US" sz="3600" b="0" i="0" dirty="0">
                <a:solidFill>
                  <a:srgbClr val="000000"/>
                </a:solidFill>
                <a:effectLst/>
                <a:latin typeface="Trebuchet MS" panose="020B0603020202020204" pitchFamily="34" charset="0"/>
              </a:rPr>
              <a:t> Engineering believes </a:t>
            </a:r>
            <a:r>
              <a:rPr lang="en-US" sz="3600" dirty="0">
                <a:solidFill>
                  <a:srgbClr val="000000"/>
                </a:solidFill>
                <a:latin typeface="Trebuchet MS" panose="020B0603020202020204" pitchFamily="34" charset="0"/>
              </a:rPr>
              <a:t>in I</a:t>
            </a:r>
            <a:r>
              <a:rPr lang="en-US" sz="3600" b="0" i="0" dirty="0">
                <a:solidFill>
                  <a:srgbClr val="000000"/>
                </a:solidFill>
                <a:effectLst/>
                <a:latin typeface="Trebuchet MS" panose="020B0603020202020204" pitchFamily="34" charset="0"/>
              </a:rPr>
              <a:t>ndia growth story and see a bright future for infrastructure &amp; Mining sectors. </a:t>
            </a:r>
            <a:r>
              <a:rPr lang="en-IN" sz="3600" spc="-70" dirty="0">
                <a:solidFill>
                  <a:srgbClr val="16163D"/>
                </a:solidFill>
                <a:latin typeface="Trebuchet MS" panose="020B0603020202020204" pitchFamily="34" charset="0"/>
                <a:cs typeface="Trebuchet MS"/>
              </a:rPr>
              <a:t>Our Leadership team, having more than three decades of experience in relevant industry and are well versed with the challenges faced everyday &amp; understand needs of these sectors. </a:t>
            </a:r>
          </a:p>
          <a:p>
            <a:endParaRPr lang="en-IN" sz="3600" spc="-70" dirty="0">
              <a:solidFill>
                <a:srgbClr val="16163D"/>
              </a:solidFill>
              <a:latin typeface="Trebuchet MS" panose="020B0603020202020204" pitchFamily="34" charset="0"/>
              <a:cs typeface="Trebuchet MS"/>
            </a:endParaRPr>
          </a:p>
          <a:p>
            <a:r>
              <a:rPr lang="en-US" sz="3600" spc="-120" dirty="0">
                <a:solidFill>
                  <a:srgbClr val="16163D"/>
                </a:solidFill>
                <a:latin typeface="Trebuchet MS" panose="020B0603020202020204" pitchFamily="34" charset="0"/>
                <a:cs typeface="Trebuchet MS"/>
              </a:rPr>
              <a:t>We </a:t>
            </a:r>
            <a:r>
              <a:rPr lang="en-US" sz="3600" spc="-90" dirty="0">
                <a:solidFill>
                  <a:srgbClr val="16163D"/>
                </a:solidFill>
                <a:latin typeface="Trebuchet MS" panose="020B0603020202020204" pitchFamily="34" charset="0"/>
                <a:cs typeface="Trebuchet MS"/>
              </a:rPr>
              <a:t>believe </a:t>
            </a:r>
            <a:r>
              <a:rPr lang="en-US" sz="3600" spc="-160" dirty="0">
                <a:solidFill>
                  <a:srgbClr val="16163D"/>
                </a:solidFill>
                <a:latin typeface="Trebuchet MS" panose="020B0603020202020204" pitchFamily="34" charset="0"/>
                <a:cs typeface="Trebuchet MS"/>
              </a:rPr>
              <a:t>in </a:t>
            </a:r>
            <a:r>
              <a:rPr lang="en-US" sz="3600" i="1" spc="-100" dirty="0">
                <a:solidFill>
                  <a:srgbClr val="16163D"/>
                </a:solidFill>
                <a:latin typeface="Trebuchet MS" panose="020B0603020202020204" pitchFamily="34" charset="0"/>
                <a:cs typeface="Trebuchet MS"/>
              </a:rPr>
              <a:t>building </a:t>
            </a:r>
            <a:r>
              <a:rPr lang="en-US" sz="3600" i="1" spc="-229" dirty="0">
                <a:solidFill>
                  <a:srgbClr val="16163D"/>
                </a:solidFill>
                <a:latin typeface="Trebuchet MS" panose="020B0603020202020204" pitchFamily="34" charset="0"/>
                <a:cs typeface="Trebuchet MS"/>
              </a:rPr>
              <a:t>trust </a:t>
            </a:r>
            <a:r>
              <a:rPr lang="en-US" sz="3600" spc="25" dirty="0">
                <a:solidFill>
                  <a:srgbClr val="16163D"/>
                </a:solidFill>
                <a:latin typeface="Trebuchet MS" panose="020B0603020202020204" pitchFamily="34" charset="0"/>
                <a:cs typeface="Trebuchet MS"/>
              </a:rPr>
              <a:t>with our customers and committed to provide them world class service. </a:t>
            </a:r>
            <a:r>
              <a:rPr lang="en-US" sz="3600" b="0" i="0" dirty="0">
                <a:effectLst/>
                <a:latin typeface="Trebuchet MS" panose="020B0603020202020204" pitchFamily="34" charset="0"/>
              </a:rPr>
              <a:t>Our highly skilled service personnel in the field are </a:t>
            </a:r>
            <a:r>
              <a:rPr lang="en-US" sz="3600" dirty="0">
                <a:latin typeface="Trebuchet MS" panose="020B0603020202020204" pitchFamily="34" charset="0"/>
              </a:rPr>
              <a:t>determined</a:t>
            </a:r>
            <a:r>
              <a:rPr lang="en-US" sz="3600" b="0" i="0" dirty="0">
                <a:effectLst/>
                <a:latin typeface="Trebuchet MS" panose="020B0603020202020204" pitchFamily="34" charset="0"/>
              </a:rPr>
              <a:t> to ensure optimal machine performance and deliver an inclusive, seamless, and transparent customer experience</a:t>
            </a:r>
          </a:p>
          <a:p>
            <a:endParaRPr lang="en-US" sz="3600" b="0" i="0" dirty="0">
              <a:solidFill>
                <a:srgbClr val="000000"/>
              </a:solidFill>
              <a:effectLst/>
              <a:latin typeface="Trebuchet MS" panose="020B0603020202020204" pitchFamily="34" charset="0"/>
            </a:endParaRPr>
          </a:p>
          <a:p>
            <a:r>
              <a:rPr lang="en-US" sz="3600" dirty="0">
                <a:solidFill>
                  <a:srgbClr val="000000"/>
                </a:solidFill>
                <a:latin typeface="Trebuchet MS" panose="020B0603020202020204" pitchFamily="34" charset="0"/>
              </a:rPr>
              <a:t>W</a:t>
            </a:r>
            <a:r>
              <a:rPr lang="en-US" sz="3600" b="0" i="0" dirty="0">
                <a:solidFill>
                  <a:srgbClr val="000000"/>
                </a:solidFill>
                <a:effectLst/>
                <a:latin typeface="Trebuchet MS" panose="020B0603020202020204" pitchFamily="34" charset="0"/>
              </a:rPr>
              <a:t>e’re </a:t>
            </a:r>
            <a:r>
              <a:rPr lang="en-US" sz="3600" dirty="0">
                <a:solidFill>
                  <a:srgbClr val="000000"/>
                </a:solidFill>
                <a:latin typeface="Trebuchet MS" panose="020B0603020202020204" pitchFamily="34" charset="0"/>
              </a:rPr>
              <a:t>Committed</a:t>
            </a:r>
            <a:r>
              <a:rPr lang="en-US" sz="3600" b="0" i="0" dirty="0">
                <a:solidFill>
                  <a:srgbClr val="000000"/>
                </a:solidFill>
                <a:effectLst/>
                <a:latin typeface="Trebuchet MS" panose="020B0603020202020204" pitchFamily="34" charset="0"/>
              </a:rPr>
              <a:t> to creating an environmentally conscious organization which </a:t>
            </a:r>
            <a:r>
              <a:rPr lang="en-US" sz="3600" i="1" spc="-45" dirty="0">
                <a:solidFill>
                  <a:srgbClr val="16163D"/>
                </a:solidFill>
                <a:latin typeface="Trebuchet MS" panose="020B0603020202020204" pitchFamily="34" charset="0"/>
                <a:cs typeface="Trebuchet MS"/>
              </a:rPr>
              <a:t>can </a:t>
            </a:r>
            <a:r>
              <a:rPr lang="en-US" sz="3600" b="0" i="0" dirty="0">
                <a:solidFill>
                  <a:srgbClr val="333333"/>
                </a:solidFill>
                <a:effectLst/>
                <a:latin typeface="Trebuchet MS" panose="020B0603020202020204" pitchFamily="34" charset="0"/>
              </a:rPr>
              <a:t>help our customers increase safety, sustainability, and productivity throughout the lifecycle of their projects.</a:t>
            </a:r>
            <a:endParaRPr lang="en-US" sz="3600" spc="395" dirty="0">
              <a:solidFill>
                <a:srgbClr val="16163D"/>
              </a:solidFill>
              <a:latin typeface="Trebuchet MS" panose="020B0603020202020204" pitchFamily="34" charset="0"/>
              <a:cs typeface="Trebuchet MS"/>
            </a:endParaRPr>
          </a:p>
          <a:p>
            <a:pPr algn="l"/>
            <a:endParaRPr lang="en-US" sz="3200" b="0" i="0" dirty="0">
              <a:solidFill>
                <a:srgbClr val="000000"/>
              </a:solidFill>
              <a:effectLst/>
              <a:latin typeface="Helvetica Neue"/>
            </a:endParaRPr>
          </a:p>
          <a:p>
            <a:pPr marL="12700" marR="5080" algn="just">
              <a:lnSpc>
                <a:spcPct val="117600"/>
              </a:lnSpc>
              <a:spcBef>
                <a:spcPts val="100"/>
              </a:spcBef>
            </a:pPr>
            <a:endParaRPr sz="3200" dirty="0">
              <a:latin typeface="Trebuchet MS"/>
              <a:cs typeface="Trebuchet MS"/>
            </a:endParaRPr>
          </a:p>
          <a:p>
            <a:pPr marL="12700" marR="5080" algn="just">
              <a:lnSpc>
                <a:spcPct val="117600"/>
              </a:lnSpc>
            </a:pPr>
            <a:endParaRPr lang="en-IN" sz="3400" spc="395" dirty="0">
              <a:solidFill>
                <a:srgbClr val="16163D"/>
              </a:solidFill>
              <a:latin typeface="Trebuchet MS"/>
              <a:cs typeface="Trebuchet MS"/>
            </a:endParaRPr>
          </a:p>
        </p:txBody>
      </p:sp>
      <p:sp>
        <p:nvSpPr>
          <p:cNvPr id="5" name="object 5">
            <a:extLst>
              <a:ext uri="{FF2B5EF4-FFF2-40B4-BE49-F238E27FC236}">
                <a16:creationId xmlns:a16="http://schemas.microsoft.com/office/drawing/2014/main" xmlns="" id="{08499424-2995-F14D-9ADE-75094009E465}"/>
              </a:ext>
            </a:extLst>
          </p:cNvPr>
          <p:cNvSpPr txBox="1">
            <a:spLocks noGrp="1"/>
          </p:cNvSpPr>
          <p:nvPr>
            <p:ph type="sldNum" sz="quarter" idx="7"/>
          </p:nvPr>
        </p:nvSpPr>
        <p:spPr>
          <a:xfrm>
            <a:off x="17526000" y="9580779"/>
            <a:ext cx="536109" cy="363322"/>
          </a:xfrm>
          <a:prstGeom prst="rect">
            <a:avLst/>
          </a:prstGeom>
        </p:spPr>
        <p:txBody>
          <a:bodyPr vert="horz" wrap="square" lIns="0" tIns="41910" rIns="0" bIns="0" rtlCol="0">
            <a:spAutoFit/>
          </a:bodyPr>
          <a:lstStyle/>
          <a:p>
            <a:pPr marL="38100">
              <a:lnSpc>
                <a:spcPct val="100000"/>
              </a:lnSpc>
              <a:spcBef>
                <a:spcPts val="330"/>
              </a:spcBef>
            </a:pPr>
            <a:fld id="{81D60167-4931-47E6-BA6A-407CBD079E47}" type="slidenum">
              <a:rPr spc="50" dirty="0"/>
              <a:t>20</a:t>
            </a:fld>
            <a:endParaRPr spc="50" dirty="0"/>
          </a:p>
        </p:txBody>
      </p:sp>
      <p:sp>
        <p:nvSpPr>
          <p:cNvPr id="6" name="TextBox 5">
            <a:extLst>
              <a:ext uri="{FF2B5EF4-FFF2-40B4-BE49-F238E27FC236}">
                <a16:creationId xmlns:a16="http://schemas.microsoft.com/office/drawing/2014/main" xmlns="" id="{35B1BC87-7984-4F6B-54AF-8F851480FF31}"/>
              </a:ext>
            </a:extLst>
          </p:cNvPr>
          <p:cNvSpPr txBox="1"/>
          <p:nvPr/>
        </p:nvSpPr>
        <p:spPr>
          <a:xfrm>
            <a:off x="3733800" y="190500"/>
            <a:ext cx="8866356" cy="830997"/>
          </a:xfrm>
          <a:prstGeom prst="rect">
            <a:avLst/>
          </a:prstGeom>
          <a:noFill/>
        </p:spPr>
        <p:txBody>
          <a:bodyPr wrap="square" rtlCol="0">
            <a:spAutoFit/>
          </a:bodyPr>
          <a:lstStyle/>
          <a:p>
            <a:r>
              <a:rPr lang="en-IN" sz="4800" dirty="0"/>
              <a:t>                            Why Us </a:t>
            </a:r>
          </a:p>
        </p:txBody>
      </p:sp>
    </p:spTree>
    <p:extLst>
      <p:ext uri="{BB962C8B-B14F-4D97-AF65-F5344CB8AC3E}">
        <p14:creationId xmlns:p14="http://schemas.microsoft.com/office/powerpoint/2010/main" val="11144294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8933815" cy="10287000"/>
            <a:chOff x="0" y="0"/>
            <a:chExt cx="8933815" cy="10287000"/>
          </a:xfrm>
        </p:grpSpPr>
        <p:sp>
          <p:nvSpPr>
            <p:cNvPr id="3" name="object 3"/>
            <p:cNvSpPr/>
            <p:nvPr/>
          </p:nvSpPr>
          <p:spPr>
            <a:xfrm>
              <a:off x="0" y="0"/>
              <a:ext cx="8933815" cy="10287000"/>
            </a:xfrm>
            <a:custGeom>
              <a:avLst/>
              <a:gdLst/>
              <a:ahLst/>
              <a:cxnLst/>
              <a:rect l="l" t="t" r="r" b="b"/>
              <a:pathLst>
                <a:path w="8933815" h="10287000">
                  <a:moveTo>
                    <a:pt x="0" y="10286999"/>
                  </a:moveTo>
                  <a:lnTo>
                    <a:pt x="0" y="7983634"/>
                  </a:lnTo>
                  <a:lnTo>
                    <a:pt x="5241603" y="0"/>
                  </a:lnTo>
                  <a:lnTo>
                    <a:pt x="8933395" y="0"/>
                  </a:lnTo>
                  <a:lnTo>
                    <a:pt x="2179533" y="10286999"/>
                  </a:lnTo>
                  <a:lnTo>
                    <a:pt x="0" y="10286999"/>
                  </a:lnTo>
                  <a:close/>
                </a:path>
              </a:pathLst>
            </a:custGeom>
            <a:solidFill>
              <a:srgbClr val="C7CBCC"/>
            </a:solidFill>
          </p:spPr>
          <p:txBody>
            <a:bodyPr wrap="square" lIns="0" tIns="0" rIns="0" bIns="0" rtlCol="0"/>
            <a:lstStyle/>
            <a:p>
              <a:endParaRPr/>
            </a:p>
          </p:txBody>
        </p:sp>
        <p:pic>
          <p:nvPicPr>
            <p:cNvPr id="4" name="object 4"/>
            <p:cNvPicPr/>
            <p:nvPr/>
          </p:nvPicPr>
          <p:blipFill>
            <a:blip r:embed="rId2" cstate="print"/>
            <a:stretch>
              <a:fillRect/>
            </a:stretch>
          </p:blipFill>
          <p:spPr>
            <a:xfrm>
              <a:off x="1748791" y="2184858"/>
              <a:ext cx="5246391" cy="5245099"/>
            </a:xfrm>
            <a:prstGeom prst="rect">
              <a:avLst/>
            </a:prstGeom>
          </p:spPr>
        </p:pic>
        <p:sp>
          <p:nvSpPr>
            <p:cNvPr id="5" name="object 5"/>
            <p:cNvSpPr/>
            <p:nvPr/>
          </p:nvSpPr>
          <p:spPr>
            <a:xfrm>
              <a:off x="1487157" y="1925243"/>
              <a:ext cx="5772150" cy="5761990"/>
            </a:xfrm>
            <a:custGeom>
              <a:avLst/>
              <a:gdLst/>
              <a:ahLst/>
              <a:cxnLst/>
              <a:rect l="l" t="t" r="r" b="b"/>
              <a:pathLst>
                <a:path w="5772150" h="5761990">
                  <a:moveTo>
                    <a:pt x="2674226" y="15405"/>
                  </a:moveTo>
                  <a:lnTo>
                    <a:pt x="2672575" y="0"/>
                  </a:lnTo>
                  <a:lnTo>
                    <a:pt x="2623032" y="4064"/>
                  </a:lnTo>
                  <a:lnTo>
                    <a:pt x="2573655" y="8966"/>
                  </a:lnTo>
                  <a:lnTo>
                    <a:pt x="2524429" y="14681"/>
                  </a:lnTo>
                  <a:lnTo>
                    <a:pt x="2475369" y="21234"/>
                  </a:lnTo>
                  <a:lnTo>
                    <a:pt x="2426474" y="28625"/>
                  </a:lnTo>
                  <a:lnTo>
                    <a:pt x="2377757" y="36842"/>
                  </a:lnTo>
                  <a:lnTo>
                    <a:pt x="2329218" y="45872"/>
                  </a:lnTo>
                  <a:lnTo>
                    <a:pt x="2280869" y="55753"/>
                  </a:lnTo>
                  <a:lnTo>
                    <a:pt x="2232710" y="66446"/>
                  </a:lnTo>
                  <a:lnTo>
                    <a:pt x="2184755" y="77978"/>
                  </a:lnTo>
                  <a:lnTo>
                    <a:pt x="2137003" y="90322"/>
                  </a:lnTo>
                  <a:lnTo>
                    <a:pt x="2089454" y="103505"/>
                  </a:lnTo>
                  <a:lnTo>
                    <a:pt x="2042121" y="117513"/>
                  </a:lnTo>
                  <a:lnTo>
                    <a:pt x="1995017" y="132334"/>
                  </a:lnTo>
                  <a:lnTo>
                    <a:pt x="1948141" y="147993"/>
                  </a:lnTo>
                  <a:lnTo>
                    <a:pt x="1901494" y="164477"/>
                  </a:lnTo>
                  <a:lnTo>
                    <a:pt x="1855076" y="181775"/>
                  </a:lnTo>
                  <a:lnTo>
                    <a:pt x="1808924" y="199898"/>
                  </a:lnTo>
                  <a:lnTo>
                    <a:pt x="1763001" y="218859"/>
                  </a:lnTo>
                  <a:lnTo>
                    <a:pt x="1716328" y="239039"/>
                  </a:lnTo>
                  <a:lnTo>
                    <a:pt x="1670088" y="259994"/>
                  </a:lnTo>
                  <a:lnTo>
                    <a:pt x="1624304" y="281724"/>
                  </a:lnTo>
                  <a:lnTo>
                    <a:pt x="1578965" y="304215"/>
                  </a:lnTo>
                  <a:lnTo>
                    <a:pt x="1534083" y="327482"/>
                  </a:lnTo>
                  <a:lnTo>
                    <a:pt x="1489659" y="351497"/>
                  </a:lnTo>
                  <a:lnTo>
                    <a:pt x="1445704" y="376275"/>
                  </a:lnTo>
                  <a:lnTo>
                    <a:pt x="1402219" y="401815"/>
                  </a:lnTo>
                  <a:lnTo>
                    <a:pt x="1359217" y="428104"/>
                  </a:lnTo>
                  <a:lnTo>
                    <a:pt x="1316697" y="455142"/>
                  </a:lnTo>
                  <a:lnTo>
                    <a:pt x="1274660" y="482930"/>
                  </a:lnTo>
                  <a:lnTo>
                    <a:pt x="1233106" y="511454"/>
                  </a:lnTo>
                  <a:lnTo>
                    <a:pt x="1192060" y="540715"/>
                  </a:lnTo>
                  <a:lnTo>
                    <a:pt x="1151509" y="570725"/>
                  </a:lnTo>
                  <a:lnTo>
                    <a:pt x="1111465" y="601459"/>
                  </a:lnTo>
                  <a:lnTo>
                    <a:pt x="1071930" y="632929"/>
                  </a:lnTo>
                  <a:lnTo>
                    <a:pt x="1032903" y="665124"/>
                  </a:lnTo>
                  <a:lnTo>
                    <a:pt x="994410" y="698042"/>
                  </a:lnTo>
                  <a:lnTo>
                    <a:pt x="956437" y="731685"/>
                  </a:lnTo>
                  <a:lnTo>
                    <a:pt x="918997" y="766051"/>
                  </a:lnTo>
                  <a:lnTo>
                    <a:pt x="882091" y="801116"/>
                  </a:lnTo>
                  <a:lnTo>
                    <a:pt x="845731" y="836904"/>
                  </a:lnTo>
                  <a:lnTo>
                    <a:pt x="809993" y="873315"/>
                  </a:lnTo>
                  <a:lnTo>
                    <a:pt x="774941" y="910259"/>
                  </a:lnTo>
                  <a:lnTo>
                    <a:pt x="740613" y="947737"/>
                  </a:lnTo>
                  <a:lnTo>
                    <a:pt x="706970" y="985723"/>
                  </a:lnTo>
                  <a:lnTo>
                    <a:pt x="674052" y="1024242"/>
                  </a:lnTo>
                  <a:lnTo>
                    <a:pt x="641858" y="1063269"/>
                  </a:lnTo>
                  <a:lnTo>
                    <a:pt x="610374" y="1102804"/>
                  </a:lnTo>
                  <a:lnTo>
                    <a:pt x="579615" y="1142847"/>
                  </a:lnTo>
                  <a:lnTo>
                    <a:pt x="549579" y="1183386"/>
                  </a:lnTo>
                  <a:lnTo>
                    <a:pt x="520280" y="1224419"/>
                  </a:lnTo>
                  <a:lnTo>
                    <a:pt x="491718" y="1265936"/>
                  </a:lnTo>
                  <a:lnTo>
                    <a:pt x="463892" y="1307947"/>
                  </a:lnTo>
                  <a:lnTo>
                    <a:pt x="436816" y="1350429"/>
                  </a:lnTo>
                  <a:lnTo>
                    <a:pt x="410476" y="1393393"/>
                  </a:lnTo>
                  <a:lnTo>
                    <a:pt x="384898" y="1436827"/>
                  </a:lnTo>
                  <a:lnTo>
                    <a:pt x="360083" y="1480718"/>
                  </a:lnTo>
                  <a:lnTo>
                    <a:pt x="336016" y="1525066"/>
                  </a:lnTo>
                  <a:lnTo>
                    <a:pt x="312724" y="1569872"/>
                  </a:lnTo>
                  <a:lnTo>
                    <a:pt x="290195" y="1615122"/>
                  </a:lnTo>
                  <a:lnTo>
                    <a:pt x="268427" y="1660829"/>
                  </a:lnTo>
                  <a:lnTo>
                    <a:pt x="247446" y="1706968"/>
                  </a:lnTo>
                  <a:lnTo>
                    <a:pt x="227253" y="1753539"/>
                  </a:lnTo>
                  <a:lnTo>
                    <a:pt x="208000" y="1800072"/>
                  </a:lnTo>
                  <a:lnTo>
                    <a:pt x="189611" y="1846834"/>
                  </a:lnTo>
                  <a:lnTo>
                    <a:pt x="172046" y="1893849"/>
                  </a:lnTo>
                  <a:lnTo>
                    <a:pt x="155333" y="1941093"/>
                  </a:lnTo>
                  <a:lnTo>
                    <a:pt x="139471" y="1988566"/>
                  </a:lnTo>
                  <a:lnTo>
                    <a:pt x="124460" y="2036267"/>
                  </a:lnTo>
                  <a:lnTo>
                    <a:pt x="110299" y="2084184"/>
                  </a:lnTo>
                  <a:lnTo>
                    <a:pt x="96977" y="2132317"/>
                  </a:lnTo>
                  <a:lnTo>
                    <a:pt x="84518" y="2180653"/>
                  </a:lnTo>
                  <a:lnTo>
                    <a:pt x="72898" y="2229193"/>
                  </a:lnTo>
                  <a:lnTo>
                    <a:pt x="62141" y="2277935"/>
                  </a:lnTo>
                  <a:lnTo>
                    <a:pt x="52235" y="2326868"/>
                  </a:lnTo>
                  <a:lnTo>
                    <a:pt x="43192" y="2375992"/>
                  </a:lnTo>
                  <a:lnTo>
                    <a:pt x="35001" y="2425293"/>
                  </a:lnTo>
                  <a:lnTo>
                    <a:pt x="27660" y="2474772"/>
                  </a:lnTo>
                  <a:lnTo>
                    <a:pt x="21183" y="2524417"/>
                  </a:lnTo>
                  <a:lnTo>
                    <a:pt x="15570" y="2574239"/>
                  </a:lnTo>
                  <a:lnTo>
                    <a:pt x="10820" y="2624213"/>
                  </a:lnTo>
                  <a:lnTo>
                    <a:pt x="6921" y="2674353"/>
                  </a:lnTo>
                  <a:lnTo>
                    <a:pt x="3898" y="2724645"/>
                  </a:lnTo>
                  <a:lnTo>
                    <a:pt x="1727" y="2775077"/>
                  </a:lnTo>
                  <a:lnTo>
                    <a:pt x="431" y="2825661"/>
                  </a:lnTo>
                  <a:lnTo>
                    <a:pt x="0" y="2876372"/>
                  </a:lnTo>
                  <a:lnTo>
                    <a:pt x="419" y="2926308"/>
                  </a:lnTo>
                  <a:lnTo>
                    <a:pt x="1676" y="2976105"/>
                  </a:lnTo>
                  <a:lnTo>
                    <a:pt x="3771" y="3025762"/>
                  </a:lnTo>
                  <a:lnTo>
                    <a:pt x="6705" y="3075267"/>
                  </a:lnTo>
                  <a:lnTo>
                    <a:pt x="10477" y="3124619"/>
                  </a:lnTo>
                  <a:lnTo>
                    <a:pt x="15087" y="3173819"/>
                  </a:lnTo>
                  <a:lnTo>
                    <a:pt x="20523" y="3222853"/>
                  </a:lnTo>
                  <a:lnTo>
                    <a:pt x="26797" y="3271736"/>
                  </a:lnTo>
                  <a:lnTo>
                    <a:pt x="33896" y="3320440"/>
                  </a:lnTo>
                  <a:lnTo>
                    <a:pt x="41821" y="3368967"/>
                  </a:lnTo>
                  <a:lnTo>
                    <a:pt x="50584" y="3417328"/>
                  </a:lnTo>
                  <a:lnTo>
                    <a:pt x="60159" y="3465499"/>
                  </a:lnTo>
                  <a:lnTo>
                    <a:pt x="70561" y="3513493"/>
                  </a:lnTo>
                  <a:lnTo>
                    <a:pt x="81788" y="3561308"/>
                  </a:lnTo>
                  <a:lnTo>
                    <a:pt x="93840" y="3608921"/>
                  </a:lnTo>
                  <a:lnTo>
                    <a:pt x="106705" y="3656342"/>
                  </a:lnTo>
                  <a:lnTo>
                    <a:pt x="120396" y="3703574"/>
                  </a:lnTo>
                  <a:lnTo>
                    <a:pt x="134899" y="3750589"/>
                  </a:lnTo>
                  <a:lnTo>
                    <a:pt x="150215" y="3797401"/>
                  </a:lnTo>
                  <a:lnTo>
                    <a:pt x="155168" y="3794658"/>
                  </a:lnTo>
                  <a:lnTo>
                    <a:pt x="159562" y="3791902"/>
                  </a:lnTo>
                  <a:lnTo>
                    <a:pt x="164515" y="3789159"/>
                  </a:lnTo>
                  <a:lnTo>
                    <a:pt x="148793" y="3741128"/>
                  </a:lnTo>
                  <a:lnTo>
                    <a:pt x="133896" y="3692753"/>
                  </a:lnTo>
                  <a:lnTo>
                    <a:pt x="119849" y="3644023"/>
                  </a:lnTo>
                  <a:lnTo>
                    <a:pt x="106641" y="3594951"/>
                  </a:lnTo>
                  <a:lnTo>
                    <a:pt x="94297" y="3545548"/>
                  </a:lnTo>
                  <a:lnTo>
                    <a:pt x="82816" y="3495814"/>
                  </a:lnTo>
                  <a:lnTo>
                    <a:pt x="72212" y="3445751"/>
                  </a:lnTo>
                  <a:lnTo>
                    <a:pt x="62484" y="3395395"/>
                  </a:lnTo>
                  <a:lnTo>
                    <a:pt x="53644" y="3344722"/>
                  </a:lnTo>
                  <a:lnTo>
                    <a:pt x="45707" y="3293757"/>
                  </a:lnTo>
                  <a:lnTo>
                    <a:pt x="38671" y="3242513"/>
                  </a:lnTo>
                  <a:lnTo>
                    <a:pt x="32537" y="3190976"/>
                  </a:lnTo>
                  <a:lnTo>
                    <a:pt x="27343" y="3139173"/>
                  </a:lnTo>
                  <a:lnTo>
                    <a:pt x="23063" y="3087116"/>
                  </a:lnTo>
                  <a:lnTo>
                    <a:pt x="19723" y="3034792"/>
                  </a:lnTo>
                  <a:lnTo>
                    <a:pt x="17322" y="2982226"/>
                  </a:lnTo>
                  <a:lnTo>
                    <a:pt x="15887" y="2929407"/>
                  </a:lnTo>
                  <a:lnTo>
                    <a:pt x="15405" y="2876372"/>
                  </a:lnTo>
                  <a:lnTo>
                    <a:pt x="15811" y="2827744"/>
                  </a:lnTo>
                  <a:lnTo>
                    <a:pt x="17018" y="2779306"/>
                  </a:lnTo>
                  <a:lnTo>
                    <a:pt x="19037" y="2731058"/>
                  </a:lnTo>
                  <a:lnTo>
                    <a:pt x="21844" y="2683027"/>
                  </a:lnTo>
                  <a:lnTo>
                    <a:pt x="25450" y="2635212"/>
                  </a:lnTo>
                  <a:lnTo>
                    <a:pt x="29832" y="2587612"/>
                  </a:lnTo>
                  <a:lnTo>
                    <a:pt x="34988" y="2540228"/>
                  </a:lnTo>
                  <a:lnTo>
                    <a:pt x="40919" y="2493086"/>
                  </a:lnTo>
                  <a:lnTo>
                    <a:pt x="47612" y="2446185"/>
                  </a:lnTo>
                  <a:lnTo>
                    <a:pt x="55054" y="2399512"/>
                  </a:lnTo>
                  <a:lnTo>
                    <a:pt x="63258" y="2353106"/>
                  </a:lnTo>
                  <a:lnTo>
                    <a:pt x="72199" y="2306955"/>
                  </a:lnTo>
                  <a:lnTo>
                    <a:pt x="81876" y="2261057"/>
                  </a:lnTo>
                  <a:lnTo>
                    <a:pt x="92290" y="2215438"/>
                  </a:lnTo>
                  <a:lnTo>
                    <a:pt x="103416" y="2170099"/>
                  </a:lnTo>
                  <a:lnTo>
                    <a:pt x="115265" y="2125040"/>
                  </a:lnTo>
                  <a:lnTo>
                    <a:pt x="127838" y="2080272"/>
                  </a:lnTo>
                  <a:lnTo>
                    <a:pt x="141097" y="2035797"/>
                  </a:lnTo>
                  <a:lnTo>
                    <a:pt x="155067" y="1991626"/>
                  </a:lnTo>
                  <a:lnTo>
                    <a:pt x="169722" y="1947760"/>
                  </a:lnTo>
                  <a:lnTo>
                    <a:pt x="185077" y="1904212"/>
                  </a:lnTo>
                  <a:lnTo>
                    <a:pt x="201091" y="1860981"/>
                  </a:lnTo>
                  <a:lnTo>
                    <a:pt x="217792" y="1818093"/>
                  </a:lnTo>
                  <a:lnTo>
                    <a:pt x="235153" y="1775523"/>
                  </a:lnTo>
                  <a:lnTo>
                    <a:pt x="253187" y="1733308"/>
                  </a:lnTo>
                  <a:lnTo>
                    <a:pt x="271856" y="1691436"/>
                  </a:lnTo>
                  <a:lnTo>
                    <a:pt x="291185" y="1649907"/>
                  </a:lnTo>
                  <a:lnTo>
                    <a:pt x="311150" y="1608747"/>
                  </a:lnTo>
                  <a:lnTo>
                    <a:pt x="331749" y="1567967"/>
                  </a:lnTo>
                  <a:lnTo>
                    <a:pt x="352971" y="1527543"/>
                  </a:lnTo>
                  <a:lnTo>
                    <a:pt x="374815" y="1487500"/>
                  </a:lnTo>
                  <a:lnTo>
                    <a:pt x="397281" y="1447850"/>
                  </a:lnTo>
                  <a:lnTo>
                    <a:pt x="420357" y="1408595"/>
                  </a:lnTo>
                  <a:lnTo>
                    <a:pt x="444030" y="1369733"/>
                  </a:lnTo>
                  <a:lnTo>
                    <a:pt x="468287" y="1331277"/>
                  </a:lnTo>
                  <a:lnTo>
                    <a:pt x="493153" y="1293228"/>
                  </a:lnTo>
                  <a:lnTo>
                    <a:pt x="518591" y="1255610"/>
                  </a:lnTo>
                  <a:lnTo>
                    <a:pt x="544601" y="1218412"/>
                  </a:lnTo>
                  <a:lnTo>
                    <a:pt x="571195" y="1181646"/>
                  </a:lnTo>
                  <a:lnTo>
                    <a:pt x="598335" y="1145311"/>
                  </a:lnTo>
                  <a:lnTo>
                    <a:pt x="626046" y="1109421"/>
                  </a:lnTo>
                  <a:lnTo>
                    <a:pt x="654304" y="1073988"/>
                  </a:lnTo>
                  <a:lnTo>
                    <a:pt x="683107" y="1039012"/>
                  </a:lnTo>
                  <a:lnTo>
                    <a:pt x="712444" y="1004493"/>
                  </a:lnTo>
                  <a:lnTo>
                    <a:pt x="742315" y="970445"/>
                  </a:lnTo>
                  <a:lnTo>
                    <a:pt x="772706" y="936879"/>
                  </a:lnTo>
                  <a:lnTo>
                    <a:pt x="803617" y="903795"/>
                  </a:lnTo>
                  <a:lnTo>
                    <a:pt x="835037" y="871207"/>
                  </a:lnTo>
                  <a:lnTo>
                    <a:pt x="866965" y="839101"/>
                  </a:lnTo>
                  <a:lnTo>
                    <a:pt x="899388" y="807504"/>
                  </a:lnTo>
                  <a:lnTo>
                    <a:pt x="932307" y="776414"/>
                  </a:lnTo>
                  <a:lnTo>
                    <a:pt x="965720" y="745845"/>
                  </a:lnTo>
                  <a:lnTo>
                    <a:pt x="999604" y="715784"/>
                  </a:lnTo>
                  <a:lnTo>
                    <a:pt x="1033957" y="686269"/>
                  </a:lnTo>
                  <a:lnTo>
                    <a:pt x="1068781" y="657275"/>
                  </a:lnTo>
                  <a:lnTo>
                    <a:pt x="1104074" y="628827"/>
                  </a:lnTo>
                  <a:lnTo>
                    <a:pt x="1139812" y="600925"/>
                  </a:lnTo>
                  <a:lnTo>
                    <a:pt x="1175994" y="573582"/>
                  </a:lnTo>
                  <a:lnTo>
                    <a:pt x="1212621" y="546798"/>
                  </a:lnTo>
                  <a:lnTo>
                    <a:pt x="1249680" y="520573"/>
                  </a:lnTo>
                  <a:lnTo>
                    <a:pt x="1287170" y="494931"/>
                  </a:lnTo>
                  <a:lnTo>
                    <a:pt x="1325079" y="469861"/>
                  </a:lnTo>
                  <a:lnTo>
                    <a:pt x="1363408" y="445376"/>
                  </a:lnTo>
                  <a:lnTo>
                    <a:pt x="1402143" y="421487"/>
                  </a:lnTo>
                  <a:lnTo>
                    <a:pt x="1441284" y="398195"/>
                  </a:lnTo>
                  <a:lnTo>
                    <a:pt x="1480807" y="375513"/>
                  </a:lnTo>
                  <a:lnTo>
                    <a:pt x="1520736" y="353441"/>
                  </a:lnTo>
                  <a:lnTo>
                    <a:pt x="1561033" y="331990"/>
                  </a:lnTo>
                  <a:lnTo>
                    <a:pt x="1601724" y="311150"/>
                  </a:lnTo>
                  <a:lnTo>
                    <a:pt x="1642770" y="290957"/>
                  </a:lnTo>
                  <a:lnTo>
                    <a:pt x="1684185" y="271399"/>
                  </a:lnTo>
                  <a:lnTo>
                    <a:pt x="1725955" y="252476"/>
                  </a:lnTo>
                  <a:lnTo>
                    <a:pt x="1768081" y="234213"/>
                  </a:lnTo>
                  <a:lnTo>
                    <a:pt x="1810550" y="216598"/>
                  </a:lnTo>
                  <a:lnTo>
                    <a:pt x="1853349" y="199656"/>
                  </a:lnTo>
                  <a:lnTo>
                    <a:pt x="1896478" y="183375"/>
                  </a:lnTo>
                  <a:lnTo>
                    <a:pt x="1939937" y="167779"/>
                  </a:lnTo>
                  <a:lnTo>
                    <a:pt x="1983727" y="152857"/>
                  </a:lnTo>
                  <a:lnTo>
                    <a:pt x="2027809" y="138633"/>
                  </a:lnTo>
                  <a:lnTo>
                    <a:pt x="2072208" y="125095"/>
                  </a:lnTo>
                  <a:lnTo>
                    <a:pt x="2116899" y="112268"/>
                  </a:lnTo>
                  <a:lnTo>
                    <a:pt x="2161895" y="100139"/>
                  </a:lnTo>
                  <a:lnTo>
                    <a:pt x="2207158" y="88734"/>
                  </a:lnTo>
                  <a:lnTo>
                    <a:pt x="2252713" y="78054"/>
                  </a:lnTo>
                  <a:lnTo>
                    <a:pt x="2298547" y="68097"/>
                  </a:lnTo>
                  <a:lnTo>
                    <a:pt x="2344636" y="58864"/>
                  </a:lnTo>
                  <a:lnTo>
                    <a:pt x="2390991" y="50380"/>
                  </a:lnTo>
                  <a:lnTo>
                    <a:pt x="2437600" y="42646"/>
                  </a:lnTo>
                  <a:lnTo>
                    <a:pt x="2484450" y="35661"/>
                  </a:lnTo>
                  <a:lnTo>
                    <a:pt x="2531554" y="29438"/>
                  </a:lnTo>
                  <a:lnTo>
                    <a:pt x="2578887" y="23990"/>
                  </a:lnTo>
                  <a:lnTo>
                    <a:pt x="2626436" y="19304"/>
                  </a:lnTo>
                  <a:lnTo>
                    <a:pt x="2674226" y="15405"/>
                  </a:lnTo>
                  <a:close/>
                </a:path>
                <a:path w="5772150" h="5761990">
                  <a:moveTo>
                    <a:pt x="5772150" y="2876372"/>
                  </a:moveTo>
                  <a:lnTo>
                    <a:pt x="5771718" y="2826004"/>
                  </a:lnTo>
                  <a:lnTo>
                    <a:pt x="5770435" y="2775775"/>
                  </a:lnTo>
                  <a:lnTo>
                    <a:pt x="5768314" y="2725674"/>
                  </a:lnTo>
                  <a:lnTo>
                    <a:pt x="5765330" y="2675725"/>
                  </a:lnTo>
                  <a:lnTo>
                    <a:pt x="5761494" y="2625915"/>
                  </a:lnTo>
                  <a:lnTo>
                    <a:pt x="5756821" y="2576271"/>
                  </a:lnTo>
                  <a:lnTo>
                    <a:pt x="5751296" y="2526779"/>
                  </a:lnTo>
                  <a:lnTo>
                    <a:pt x="5744921" y="2477452"/>
                  </a:lnTo>
                  <a:lnTo>
                    <a:pt x="5737707" y="2428290"/>
                  </a:lnTo>
                  <a:lnTo>
                    <a:pt x="5729656" y="2379307"/>
                  </a:lnTo>
                  <a:lnTo>
                    <a:pt x="5720753" y="2330513"/>
                  </a:lnTo>
                  <a:lnTo>
                    <a:pt x="5710999" y="2281898"/>
                  </a:lnTo>
                  <a:lnTo>
                    <a:pt x="5700420" y="2233472"/>
                  </a:lnTo>
                  <a:lnTo>
                    <a:pt x="5688990" y="2185251"/>
                  </a:lnTo>
                  <a:lnTo>
                    <a:pt x="5676735" y="2137219"/>
                  </a:lnTo>
                  <a:lnTo>
                    <a:pt x="5663628" y="2089404"/>
                  </a:lnTo>
                  <a:lnTo>
                    <a:pt x="5649696" y="2041804"/>
                  </a:lnTo>
                  <a:lnTo>
                    <a:pt x="5634926" y="1994408"/>
                  </a:lnTo>
                  <a:lnTo>
                    <a:pt x="5619318" y="1947252"/>
                  </a:lnTo>
                  <a:lnTo>
                    <a:pt x="5602884" y="1900313"/>
                  </a:lnTo>
                  <a:lnTo>
                    <a:pt x="5585612" y="1853615"/>
                  </a:lnTo>
                  <a:lnTo>
                    <a:pt x="5580659" y="1856359"/>
                  </a:lnTo>
                  <a:lnTo>
                    <a:pt x="5576252" y="1859114"/>
                  </a:lnTo>
                  <a:lnTo>
                    <a:pt x="5571299" y="1861858"/>
                  </a:lnTo>
                  <a:lnTo>
                    <a:pt x="5588063" y="1907133"/>
                  </a:lnTo>
                  <a:lnTo>
                    <a:pt x="5604078" y="1952752"/>
                  </a:lnTo>
                  <a:lnTo>
                    <a:pt x="5619343" y="1998713"/>
                  </a:lnTo>
                  <a:lnTo>
                    <a:pt x="5633847" y="2045017"/>
                  </a:lnTo>
                  <a:lnTo>
                    <a:pt x="5647575" y="2091651"/>
                  </a:lnTo>
                  <a:lnTo>
                    <a:pt x="5660517" y="2138603"/>
                  </a:lnTo>
                  <a:lnTo>
                    <a:pt x="5672696" y="2185873"/>
                  </a:lnTo>
                  <a:lnTo>
                    <a:pt x="5684063" y="2233460"/>
                  </a:lnTo>
                  <a:lnTo>
                    <a:pt x="5694642" y="2281339"/>
                  </a:lnTo>
                  <a:lnTo>
                    <a:pt x="5704421" y="2329523"/>
                  </a:lnTo>
                  <a:lnTo>
                    <a:pt x="5713387" y="2377986"/>
                  </a:lnTo>
                  <a:lnTo>
                    <a:pt x="5721528" y="2426741"/>
                  </a:lnTo>
                  <a:lnTo>
                    <a:pt x="5728843" y="2475763"/>
                  </a:lnTo>
                  <a:lnTo>
                    <a:pt x="5735320" y="2525052"/>
                  </a:lnTo>
                  <a:lnTo>
                    <a:pt x="5740959" y="2574594"/>
                  </a:lnTo>
                  <a:lnTo>
                    <a:pt x="5745746" y="2624391"/>
                  </a:lnTo>
                  <a:lnTo>
                    <a:pt x="5749683" y="2674442"/>
                  </a:lnTo>
                  <a:lnTo>
                    <a:pt x="5752757" y="2724721"/>
                  </a:lnTo>
                  <a:lnTo>
                    <a:pt x="5754967" y="2775229"/>
                  </a:lnTo>
                  <a:lnTo>
                    <a:pt x="5756287" y="2825966"/>
                  </a:lnTo>
                  <a:lnTo>
                    <a:pt x="5756732" y="2876918"/>
                  </a:lnTo>
                  <a:lnTo>
                    <a:pt x="5756338" y="2925254"/>
                  </a:lnTo>
                  <a:lnTo>
                    <a:pt x="5755132" y="2973400"/>
                  </a:lnTo>
                  <a:lnTo>
                    <a:pt x="5753151" y="3021342"/>
                  </a:lnTo>
                  <a:lnTo>
                    <a:pt x="5750369" y="3069094"/>
                  </a:lnTo>
                  <a:lnTo>
                    <a:pt x="5746813" y="3116618"/>
                  </a:lnTo>
                  <a:lnTo>
                    <a:pt x="5742483" y="3163938"/>
                  </a:lnTo>
                  <a:lnTo>
                    <a:pt x="5737390" y="3211030"/>
                  </a:lnTo>
                  <a:lnTo>
                    <a:pt x="5731535" y="3257905"/>
                  </a:lnTo>
                  <a:lnTo>
                    <a:pt x="5724931" y="3304527"/>
                  </a:lnTo>
                  <a:lnTo>
                    <a:pt x="5717565" y="3350920"/>
                  </a:lnTo>
                  <a:lnTo>
                    <a:pt x="5709475" y="3397059"/>
                  </a:lnTo>
                  <a:lnTo>
                    <a:pt x="5700636" y="3442957"/>
                  </a:lnTo>
                  <a:lnTo>
                    <a:pt x="5691086" y="3488575"/>
                  </a:lnTo>
                  <a:lnTo>
                    <a:pt x="5680799" y="3533940"/>
                  </a:lnTo>
                  <a:lnTo>
                    <a:pt x="5669800" y="3579025"/>
                  </a:lnTo>
                  <a:lnTo>
                    <a:pt x="5658091" y="3623843"/>
                  </a:lnTo>
                  <a:lnTo>
                    <a:pt x="5645683" y="3668357"/>
                  </a:lnTo>
                  <a:lnTo>
                    <a:pt x="5632564" y="3712591"/>
                  </a:lnTo>
                  <a:lnTo>
                    <a:pt x="5618772" y="3756533"/>
                  </a:lnTo>
                  <a:lnTo>
                    <a:pt x="5604294" y="3800157"/>
                  </a:lnTo>
                  <a:lnTo>
                    <a:pt x="5589130" y="3843477"/>
                  </a:lnTo>
                  <a:lnTo>
                    <a:pt x="5573293" y="3886479"/>
                  </a:lnTo>
                  <a:lnTo>
                    <a:pt x="5556796" y="3929151"/>
                  </a:lnTo>
                  <a:lnTo>
                    <a:pt x="5539638" y="3971493"/>
                  </a:lnTo>
                  <a:lnTo>
                    <a:pt x="5521833" y="4013504"/>
                  </a:lnTo>
                  <a:lnTo>
                    <a:pt x="5503367" y="4055173"/>
                  </a:lnTo>
                  <a:lnTo>
                    <a:pt x="5484279" y="4096499"/>
                  </a:lnTo>
                  <a:lnTo>
                    <a:pt x="5464543" y="4137456"/>
                  </a:lnTo>
                  <a:lnTo>
                    <a:pt x="5444185" y="4178071"/>
                  </a:lnTo>
                  <a:lnTo>
                    <a:pt x="5423217" y="4218305"/>
                  </a:lnTo>
                  <a:lnTo>
                    <a:pt x="5401615" y="4258157"/>
                  </a:lnTo>
                  <a:lnTo>
                    <a:pt x="5379415" y="4297642"/>
                  </a:lnTo>
                  <a:lnTo>
                    <a:pt x="5356618" y="4336732"/>
                  </a:lnTo>
                  <a:lnTo>
                    <a:pt x="5333212" y="4375442"/>
                  </a:lnTo>
                  <a:lnTo>
                    <a:pt x="5309235" y="4413745"/>
                  </a:lnTo>
                  <a:lnTo>
                    <a:pt x="5284660" y="4451642"/>
                  </a:lnTo>
                  <a:lnTo>
                    <a:pt x="5259514" y="4489120"/>
                  </a:lnTo>
                  <a:lnTo>
                    <a:pt x="5233797" y="4526191"/>
                  </a:lnTo>
                  <a:lnTo>
                    <a:pt x="5207508" y="4562830"/>
                  </a:lnTo>
                  <a:lnTo>
                    <a:pt x="5180673" y="4599038"/>
                  </a:lnTo>
                  <a:lnTo>
                    <a:pt x="5153279" y="4634814"/>
                  </a:lnTo>
                  <a:lnTo>
                    <a:pt x="5125339" y="4670145"/>
                  </a:lnTo>
                  <a:lnTo>
                    <a:pt x="5096865" y="4705020"/>
                  </a:lnTo>
                  <a:lnTo>
                    <a:pt x="5067859" y="4739449"/>
                  </a:lnTo>
                  <a:lnTo>
                    <a:pt x="5038331" y="4773409"/>
                  </a:lnTo>
                  <a:lnTo>
                    <a:pt x="5008270" y="4806899"/>
                  </a:lnTo>
                  <a:lnTo>
                    <a:pt x="4977701" y="4839919"/>
                  </a:lnTo>
                  <a:lnTo>
                    <a:pt x="4946637" y="4872444"/>
                  </a:lnTo>
                  <a:lnTo>
                    <a:pt x="4915052" y="4904498"/>
                  </a:lnTo>
                  <a:lnTo>
                    <a:pt x="4882985" y="4936045"/>
                  </a:lnTo>
                  <a:lnTo>
                    <a:pt x="4850435" y="4967097"/>
                  </a:lnTo>
                  <a:lnTo>
                    <a:pt x="4817389" y="4997653"/>
                  </a:lnTo>
                  <a:lnTo>
                    <a:pt x="4783874" y="5027676"/>
                  </a:lnTo>
                  <a:lnTo>
                    <a:pt x="4749889" y="5057191"/>
                  </a:lnTo>
                  <a:lnTo>
                    <a:pt x="4715446" y="5086185"/>
                  </a:lnTo>
                  <a:lnTo>
                    <a:pt x="4680534" y="5114633"/>
                  </a:lnTo>
                  <a:lnTo>
                    <a:pt x="4645190" y="5142547"/>
                  </a:lnTo>
                  <a:lnTo>
                    <a:pt x="4609389" y="5169928"/>
                  </a:lnTo>
                  <a:lnTo>
                    <a:pt x="4573155" y="5196751"/>
                  </a:lnTo>
                  <a:lnTo>
                    <a:pt x="4536491" y="5223014"/>
                  </a:lnTo>
                  <a:lnTo>
                    <a:pt x="4499394" y="5248707"/>
                  </a:lnTo>
                  <a:lnTo>
                    <a:pt x="4461878" y="5273840"/>
                  </a:lnTo>
                  <a:lnTo>
                    <a:pt x="4423956" y="5298402"/>
                  </a:lnTo>
                  <a:lnTo>
                    <a:pt x="4385627" y="5322367"/>
                  </a:lnTo>
                  <a:lnTo>
                    <a:pt x="4346905" y="5345747"/>
                  </a:lnTo>
                  <a:lnTo>
                    <a:pt x="4307776" y="5368531"/>
                  </a:lnTo>
                  <a:lnTo>
                    <a:pt x="4268267" y="5390718"/>
                  </a:lnTo>
                  <a:lnTo>
                    <a:pt x="4228389" y="5412295"/>
                  </a:lnTo>
                  <a:lnTo>
                    <a:pt x="4188117" y="5433263"/>
                  </a:lnTo>
                  <a:lnTo>
                    <a:pt x="4147489" y="5453608"/>
                  </a:lnTo>
                  <a:lnTo>
                    <a:pt x="4106494" y="5473319"/>
                  </a:lnTo>
                  <a:lnTo>
                    <a:pt x="4065143" y="5492407"/>
                  </a:lnTo>
                  <a:lnTo>
                    <a:pt x="4023449" y="5510847"/>
                  </a:lnTo>
                  <a:lnTo>
                    <a:pt x="3981412" y="5528640"/>
                  </a:lnTo>
                  <a:lnTo>
                    <a:pt x="3939032" y="5545785"/>
                  </a:lnTo>
                  <a:lnTo>
                    <a:pt x="3896322" y="5562270"/>
                  </a:lnTo>
                  <a:lnTo>
                    <a:pt x="3853294" y="5578094"/>
                  </a:lnTo>
                  <a:lnTo>
                    <a:pt x="3809949" y="5593245"/>
                  </a:lnTo>
                  <a:lnTo>
                    <a:pt x="3766286" y="5607723"/>
                  </a:lnTo>
                  <a:lnTo>
                    <a:pt x="3722319" y="5621515"/>
                  </a:lnTo>
                  <a:lnTo>
                    <a:pt x="3678059" y="5634609"/>
                  </a:lnTo>
                  <a:lnTo>
                    <a:pt x="3633508" y="5647017"/>
                  </a:lnTo>
                  <a:lnTo>
                    <a:pt x="3588664" y="5658713"/>
                  </a:lnTo>
                  <a:lnTo>
                    <a:pt x="3543541" y="5669699"/>
                  </a:lnTo>
                  <a:lnTo>
                    <a:pt x="3498151" y="5679973"/>
                  </a:lnTo>
                  <a:lnTo>
                    <a:pt x="3452495" y="5689536"/>
                  </a:lnTo>
                  <a:lnTo>
                    <a:pt x="3406571" y="5698363"/>
                  </a:lnTo>
                  <a:lnTo>
                    <a:pt x="3360394" y="5706453"/>
                  </a:lnTo>
                  <a:lnTo>
                    <a:pt x="3313976" y="5713806"/>
                  </a:lnTo>
                  <a:lnTo>
                    <a:pt x="3267316" y="5720410"/>
                  </a:lnTo>
                  <a:lnTo>
                    <a:pt x="3220415" y="5726252"/>
                  </a:lnTo>
                  <a:lnTo>
                    <a:pt x="3173285" y="5731345"/>
                  </a:lnTo>
                  <a:lnTo>
                    <a:pt x="3125940" y="5735675"/>
                  </a:lnTo>
                  <a:lnTo>
                    <a:pt x="3078365" y="5739231"/>
                  </a:lnTo>
                  <a:lnTo>
                    <a:pt x="3030601" y="5742000"/>
                  </a:lnTo>
                  <a:lnTo>
                    <a:pt x="2982620" y="5743994"/>
                  </a:lnTo>
                  <a:lnTo>
                    <a:pt x="2934436" y="5745188"/>
                  </a:lnTo>
                  <a:lnTo>
                    <a:pt x="2886075" y="5745594"/>
                  </a:lnTo>
                  <a:lnTo>
                    <a:pt x="2833827" y="5745124"/>
                  </a:lnTo>
                  <a:lnTo>
                    <a:pt x="2781820" y="5743727"/>
                  </a:lnTo>
                  <a:lnTo>
                    <a:pt x="2730030" y="5741403"/>
                  </a:lnTo>
                  <a:lnTo>
                    <a:pt x="2678480" y="5738165"/>
                  </a:lnTo>
                  <a:lnTo>
                    <a:pt x="2627185" y="5734024"/>
                  </a:lnTo>
                  <a:lnTo>
                    <a:pt x="2576144" y="5728982"/>
                  </a:lnTo>
                  <a:lnTo>
                    <a:pt x="2525369" y="5723052"/>
                  </a:lnTo>
                  <a:lnTo>
                    <a:pt x="2474861" y="5716244"/>
                  </a:lnTo>
                  <a:lnTo>
                    <a:pt x="2424633" y="5708548"/>
                  </a:lnTo>
                  <a:lnTo>
                    <a:pt x="2374684" y="5700001"/>
                  </a:lnTo>
                  <a:lnTo>
                    <a:pt x="2325039" y="5690578"/>
                  </a:lnTo>
                  <a:lnTo>
                    <a:pt x="2275687" y="5680316"/>
                  </a:lnTo>
                  <a:lnTo>
                    <a:pt x="2226653" y="5669204"/>
                  </a:lnTo>
                  <a:lnTo>
                    <a:pt x="2177948" y="5657266"/>
                  </a:lnTo>
                  <a:lnTo>
                    <a:pt x="2129548" y="5644489"/>
                  </a:lnTo>
                  <a:lnTo>
                    <a:pt x="2081504" y="5630913"/>
                  </a:lnTo>
                  <a:lnTo>
                    <a:pt x="2033790" y="5616511"/>
                  </a:lnTo>
                  <a:lnTo>
                    <a:pt x="1986432" y="5601309"/>
                  </a:lnTo>
                  <a:lnTo>
                    <a:pt x="1939429" y="5585307"/>
                  </a:lnTo>
                  <a:lnTo>
                    <a:pt x="1892795" y="5568518"/>
                  </a:lnTo>
                  <a:lnTo>
                    <a:pt x="1846529" y="5550954"/>
                  </a:lnTo>
                  <a:lnTo>
                    <a:pt x="1800656" y="5532628"/>
                  </a:lnTo>
                  <a:lnTo>
                    <a:pt x="1755165" y="5513527"/>
                  </a:lnTo>
                  <a:lnTo>
                    <a:pt x="1710080" y="5493664"/>
                  </a:lnTo>
                  <a:lnTo>
                    <a:pt x="1665401" y="5473065"/>
                  </a:lnTo>
                  <a:lnTo>
                    <a:pt x="1621129" y="5451729"/>
                  </a:lnTo>
                  <a:lnTo>
                    <a:pt x="1577276" y="5429656"/>
                  </a:lnTo>
                  <a:lnTo>
                    <a:pt x="1533867" y="5406860"/>
                  </a:lnTo>
                  <a:lnTo>
                    <a:pt x="1490891" y="5383352"/>
                  </a:lnTo>
                  <a:lnTo>
                    <a:pt x="1448358" y="5359133"/>
                  </a:lnTo>
                  <a:lnTo>
                    <a:pt x="1406283" y="5334216"/>
                  </a:lnTo>
                  <a:lnTo>
                    <a:pt x="1364665" y="5308612"/>
                  </a:lnTo>
                  <a:lnTo>
                    <a:pt x="1323530" y="5282311"/>
                  </a:lnTo>
                  <a:lnTo>
                    <a:pt x="1282865" y="5255349"/>
                  </a:lnTo>
                  <a:lnTo>
                    <a:pt x="1242682" y="5227713"/>
                  </a:lnTo>
                  <a:lnTo>
                    <a:pt x="1202994" y="5199418"/>
                  </a:lnTo>
                  <a:lnTo>
                    <a:pt x="1163815" y="5170475"/>
                  </a:lnTo>
                  <a:lnTo>
                    <a:pt x="1125143" y="5140884"/>
                  </a:lnTo>
                  <a:lnTo>
                    <a:pt x="1086993" y="5110658"/>
                  </a:lnTo>
                  <a:lnTo>
                    <a:pt x="1049362" y="5079797"/>
                  </a:lnTo>
                  <a:lnTo>
                    <a:pt x="1012266" y="5048326"/>
                  </a:lnTo>
                  <a:lnTo>
                    <a:pt x="975715" y="5016233"/>
                  </a:lnTo>
                  <a:lnTo>
                    <a:pt x="939711" y="4983543"/>
                  </a:lnTo>
                  <a:lnTo>
                    <a:pt x="904278" y="4950257"/>
                  </a:lnTo>
                  <a:lnTo>
                    <a:pt x="869391" y="4916386"/>
                  </a:lnTo>
                  <a:lnTo>
                    <a:pt x="865543" y="4920780"/>
                  </a:lnTo>
                  <a:lnTo>
                    <a:pt x="862241" y="4925187"/>
                  </a:lnTo>
                  <a:lnTo>
                    <a:pt x="858393" y="4929581"/>
                  </a:lnTo>
                  <a:lnTo>
                    <a:pt x="894372" y="4964557"/>
                  </a:lnTo>
                  <a:lnTo>
                    <a:pt x="930871" y="4998834"/>
                  </a:lnTo>
                  <a:lnTo>
                    <a:pt x="967879" y="5032426"/>
                  </a:lnTo>
                  <a:lnTo>
                    <a:pt x="1005408" y="5065319"/>
                  </a:lnTo>
                  <a:lnTo>
                    <a:pt x="1043444" y="5097500"/>
                  </a:lnTo>
                  <a:lnTo>
                    <a:pt x="1081976" y="5128996"/>
                  </a:lnTo>
                  <a:lnTo>
                    <a:pt x="1121003" y="5159768"/>
                  </a:lnTo>
                  <a:lnTo>
                    <a:pt x="1160526" y="5189842"/>
                  </a:lnTo>
                  <a:lnTo>
                    <a:pt x="1200543" y="5219217"/>
                  </a:lnTo>
                  <a:lnTo>
                    <a:pt x="1241044" y="5247856"/>
                  </a:lnTo>
                  <a:lnTo>
                    <a:pt x="1282014" y="5275796"/>
                  </a:lnTo>
                  <a:lnTo>
                    <a:pt x="1323467" y="5303012"/>
                  </a:lnTo>
                  <a:lnTo>
                    <a:pt x="1365377" y="5329504"/>
                  </a:lnTo>
                  <a:lnTo>
                    <a:pt x="1407769" y="5355272"/>
                  </a:lnTo>
                  <a:lnTo>
                    <a:pt x="1450606" y="5380317"/>
                  </a:lnTo>
                  <a:lnTo>
                    <a:pt x="1493901" y="5404624"/>
                  </a:lnTo>
                  <a:lnTo>
                    <a:pt x="1537652" y="5428196"/>
                  </a:lnTo>
                  <a:lnTo>
                    <a:pt x="1581848" y="5451043"/>
                  </a:lnTo>
                  <a:lnTo>
                    <a:pt x="1626489" y="5473141"/>
                  </a:lnTo>
                  <a:lnTo>
                    <a:pt x="1671561" y="5494502"/>
                  </a:lnTo>
                  <a:lnTo>
                    <a:pt x="1717065" y="5515114"/>
                  </a:lnTo>
                  <a:lnTo>
                    <a:pt x="1763001" y="5534990"/>
                  </a:lnTo>
                  <a:lnTo>
                    <a:pt x="1809559" y="5554218"/>
                  </a:lnTo>
                  <a:lnTo>
                    <a:pt x="1856371" y="5572595"/>
                  </a:lnTo>
                  <a:lnTo>
                    <a:pt x="1903412" y="5590121"/>
                  </a:lnTo>
                  <a:lnTo>
                    <a:pt x="1950694" y="5606808"/>
                  </a:lnTo>
                  <a:lnTo>
                    <a:pt x="1998205" y="5622633"/>
                  </a:lnTo>
                  <a:lnTo>
                    <a:pt x="2045931" y="5637619"/>
                  </a:lnTo>
                  <a:lnTo>
                    <a:pt x="2093887" y="5651741"/>
                  </a:lnTo>
                  <a:lnTo>
                    <a:pt x="2142045" y="5665013"/>
                  </a:lnTo>
                  <a:lnTo>
                    <a:pt x="2190419" y="5677433"/>
                  </a:lnTo>
                  <a:lnTo>
                    <a:pt x="2238997" y="5689003"/>
                  </a:lnTo>
                  <a:lnTo>
                    <a:pt x="2287765" y="5699722"/>
                  </a:lnTo>
                  <a:lnTo>
                    <a:pt x="2336736" y="5709590"/>
                  </a:lnTo>
                  <a:lnTo>
                    <a:pt x="2385885" y="5718594"/>
                  </a:lnTo>
                  <a:lnTo>
                    <a:pt x="2435225" y="5726747"/>
                  </a:lnTo>
                  <a:lnTo>
                    <a:pt x="2484742" y="5734037"/>
                  </a:lnTo>
                  <a:lnTo>
                    <a:pt x="2534424" y="5740476"/>
                  </a:lnTo>
                  <a:lnTo>
                    <a:pt x="2584272" y="5746064"/>
                  </a:lnTo>
                  <a:lnTo>
                    <a:pt x="2634297" y="5750788"/>
                  </a:lnTo>
                  <a:lnTo>
                    <a:pt x="2684462" y="5754662"/>
                  </a:lnTo>
                  <a:lnTo>
                    <a:pt x="2734792" y="5757672"/>
                  </a:lnTo>
                  <a:lnTo>
                    <a:pt x="2785262" y="5759818"/>
                  </a:lnTo>
                  <a:lnTo>
                    <a:pt x="2835872" y="5761101"/>
                  </a:lnTo>
                  <a:lnTo>
                    <a:pt x="2886621" y="5761533"/>
                  </a:lnTo>
                  <a:lnTo>
                    <a:pt x="2937370" y="5761101"/>
                  </a:lnTo>
                  <a:lnTo>
                    <a:pt x="2987979" y="5759805"/>
                  </a:lnTo>
                  <a:lnTo>
                    <a:pt x="3038449" y="5757646"/>
                  </a:lnTo>
                  <a:lnTo>
                    <a:pt x="3088779" y="5754611"/>
                  </a:lnTo>
                  <a:lnTo>
                    <a:pt x="3138944" y="5750725"/>
                  </a:lnTo>
                  <a:lnTo>
                    <a:pt x="3188957" y="5745975"/>
                  </a:lnTo>
                  <a:lnTo>
                    <a:pt x="3238817" y="5740374"/>
                  </a:lnTo>
                  <a:lnTo>
                    <a:pt x="3288500" y="5733910"/>
                  </a:lnTo>
                  <a:lnTo>
                    <a:pt x="3338017" y="5726595"/>
                  </a:lnTo>
                  <a:lnTo>
                    <a:pt x="3387356" y="5718416"/>
                  </a:lnTo>
                  <a:lnTo>
                    <a:pt x="3436505" y="5709386"/>
                  </a:lnTo>
                  <a:lnTo>
                    <a:pt x="3485477" y="5699506"/>
                  </a:lnTo>
                  <a:lnTo>
                    <a:pt x="3534245" y="5688774"/>
                  </a:lnTo>
                  <a:lnTo>
                    <a:pt x="3582822" y="5677205"/>
                  </a:lnTo>
                  <a:lnTo>
                    <a:pt x="3631196" y="5664771"/>
                  </a:lnTo>
                  <a:lnTo>
                    <a:pt x="3679355" y="5651500"/>
                  </a:lnTo>
                  <a:lnTo>
                    <a:pt x="3727310" y="5637377"/>
                  </a:lnTo>
                  <a:lnTo>
                    <a:pt x="3775037" y="5622417"/>
                  </a:lnTo>
                  <a:lnTo>
                    <a:pt x="3822547" y="5606605"/>
                  </a:lnTo>
                  <a:lnTo>
                    <a:pt x="3869829" y="5589968"/>
                  </a:lnTo>
                  <a:lnTo>
                    <a:pt x="3916870" y="5572480"/>
                  </a:lnTo>
                  <a:lnTo>
                    <a:pt x="3963670" y="5554154"/>
                  </a:lnTo>
                  <a:lnTo>
                    <a:pt x="4010241" y="5534990"/>
                  </a:lnTo>
                  <a:lnTo>
                    <a:pt x="4056773" y="5514657"/>
                  </a:lnTo>
                  <a:lnTo>
                    <a:pt x="4102874" y="5493575"/>
                  </a:lnTo>
                  <a:lnTo>
                    <a:pt x="4148544" y="5471731"/>
                  </a:lnTo>
                  <a:lnTo>
                    <a:pt x="4193781" y="5449125"/>
                  </a:lnTo>
                  <a:lnTo>
                    <a:pt x="4238574" y="5425770"/>
                  </a:lnTo>
                  <a:lnTo>
                    <a:pt x="4282910" y="5401665"/>
                  </a:lnTo>
                  <a:lnTo>
                    <a:pt x="4326801" y="5376811"/>
                  </a:lnTo>
                  <a:lnTo>
                    <a:pt x="4370222" y="5351208"/>
                  </a:lnTo>
                  <a:lnTo>
                    <a:pt x="4413186" y="5324868"/>
                  </a:lnTo>
                  <a:lnTo>
                    <a:pt x="4455680" y="5297779"/>
                  </a:lnTo>
                  <a:lnTo>
                    <a:pt x="4497692" y="5269954"/>
                  </a:lnTo>
                  <a:lnTo>
                    <a:pt x="4539221" y="5241391"/>
                  </a:lnTo>
                  <a:lnTo>
                    <a:pt x="4580267" y="5212092"/>
                  </a:lnTo>
                  <a:lnTo>
                    <a:pt x="4620831" y="5182070"/>
                  </a:lnTo>
                  <a:lnTo>
                    <a:pt x="4660887" y="5151323"/>
                  </a:lnTo>
                  <a:lnTo>
                    <a:pt x="4700448" y="5119840"/>
                  </a:lnTo>
                  <a:lnTo>
                    <a:pt x="4739500" y="5087632"/>
                  </a:lnTo>
                  <a:lnTo>
                    <a:pt x="4778032" y="5054701"/>
                  </a:lnTo>
                  <a:lnTo>
                    <a:pt x="4816056" y="5021059"/>
                  </a:lnTo>
                  <a:lnTo>
                    <a:pt x="4853546" y="4986693"/>
                  </a:lnTo>
                  <a:lnTo>
                    <a:pt x="4890516" y="4951628"/>
                  </a:lnTo>
                  <a:lnTo>
                    <a:pt x="4926952" y="4915840"/>
                  </a:lnTo>
                  <a:lnTo>
                    <a:pt x="4962766" y="4879429"/>
                  </a:lnTo>
                  <a:lnTo>
                    <a:pt x="4997869" y="4842484"/>
                  </a:lnTo>
                  <a:lnTo>
                    <a:pt x="5032248" y="4805007"/>
                  </a:lnTo>
                  <a:lnTo>
                    <a:pt x="5065915" y="4767021"/>
                  </a:lnTo>
                  <a:lnTo>
                    <a:pt x="5098859" y="4728502"/>
                  </a:lnTo>
                  <a:lnTo>
                    <a:pt x="5131079" y="4689475"/>
                  </a:lnTo>
                  <a:lnTo>
                    <a:pt x="5162562" y="4649940"/>
                  </a:lnTo>
                  <a:lnTo>
                    <a:pt x="5193322" y="4609897"/>
                  </a:lnTo>
                  <a:lnTo>
                    <a:pt x="5223345" y="4569358"/>
                  </a:lnTo>
                  <a:lnTo>
                    <a:pt x="5252631" y="4528324"/>
                  </a:lnTo>
                  <a:lnTo>
                    <a:pt x="5281180" y="4486795"/>
                  </a:lnTo>
                  <a:lnTo>
                    <a:pt x="5308981" y="4444797"/>
                  </a:lnTo>
                  <a:lnTo>
                    <a:pt x="5336044" y="4402315"/>
                  </a:lnTo>
                  <a:lnTo>
                    <a:pt x="5362346" y="4359351"/>
                  </a:lnTo>
                  <a:lnTo>
                    <a:pt x="5387899" y="4315917"/>
                  </a:lnTo>
                  <a:lnTo>
                    <a:pt x="5412702" y="4272026"/>
                  </a:lnTo>
                  <a:lnTo>
                    <a:pt x="5436743" y="4227677"/>
                  </a:lnTo>
                  <a:lnTo>
                    <a:pt x="5460022" y="4182872"/>
                  </a:lnTo>
                  <a:lnTo>
                    <a:pt x="5482526" y="4137622"/>
                  </a:lnTo>
                  <a:lnTo>
                    <a:pt x="5504269" y="4091914"/>
                  </a:lnTo>
                  <a:lnTo>
                    <a:pt x="5525249" y="4045775"/>
                  </a:lnTo>
                  <a:lnTo>
                    <a:pt x="5545442" y="3999204"/>
                  </a:lnTo>
                  <a:lnTo>
                    <a:pt x="5564683" y="3952671"/>
                  </a:lnTo>
                  <a:lnTo>
                    <a:pt x="5583072" y="3905910"/>
                  </a:lnTo>
                  <a:lnTo>
                    <a:pt x="5600611" y="3858895"/>
                  </a:lnTo>
                  <a:lnTo>
                    <a:pt x="5617311" y="3811651"/>
                  </a:lnTo>
                  <a:lnTo>
                    <a:pt x="5633148" y="3764178"/>
                  </a:lnTo>
                  <a:lnTo>
                    <a:pt x="5648134" y="3716477"/>
                  </a:lnTo>
                  <a:lnTo>
                    <a:pt x="5662269" y="3668560"/>
                  </a:lnTo>
                  <a:lnTo>
                    <a:pt x="5675554" y="3620427"/>
                  </a:lnTo>
                  <a:lnTo>
                    <a:pt x="5687987" y="3572091"/>
                  </a:lnTo>
                  <a:lnTo>
                    <a:pt x="5699569" y="3523551"/>
                  </a:lnTo>
                  <a:lnTo>
                    <a:pt x="5710288" y="3474809"/>
                  </a:lnTo>
                  <a:lnTo>
                    <a:pt x="5720156" y="3425875"/>
                  </a:lnTo>
                  <a:lnTo>
                    <a:pt x="5729173" y="3376752"/>
                  </a:lnTo>
                  <a:lnTo>
                    <a:pt x="5737326" y="3327450"/>
                  </a:lnTo>
                  <a:lnTo>
                    <a:pt x="5744629" y="3277971"/>
                  </a:lnTo>
                  <a:lnTo>
                    <a:pt x="5751068" y="3228327"/>
                  </a:lnTo>
                  <a:lnTo>
                    <a:pt x="5756656" y="3178505"/>
                  </a:lnTo>
                  <a:lnTo>
                    <a:pt x="5761393" y="3128518"/>
                  </a:lnTo>
                  <a:lnTo>
                    <a:pt x="5765254" y="3078391"/>
                  </a:lnTo>
                  <a:lnTo>
                    <a:pt x="5768276" y="3028099"/>
                  </a:lnTo>
                  <a:lnTo>
                    <a:pt x="5770423" y="2977667"/>
                  </a:lnTo>
                  <a:lnTo>
                    <a:pt x="5771718" y="2927083"/>
                  </a:lnTo>
                  <a:lnTo>
                    <a:pt x="5772150" y="2876372"/>
                  </a:lnTo>
                  <a:close/>
                </a:path>
              </a:pathLst>
            </a:custGeom>
            <a:solidFill>
              <a:srgbClr val="000000"/>
            </a:solidFill>
          </p:spPr>
          <p:txBody>
            <a:bodyPr wrap="square" lIns="0" tIns="0" rIns="0" bIns="0" rtlCol="0"/>
            <a:lstStyle/>
            <a:p>
              <a:endParaRPr/>
            </a:p>
          </p:txBody>
        </p:sp>
      </p:grpSp>
      <p:grpSp>
        <p:nvGrpSpPr>
          <p:cNvPr id="6" name="object 6"/>
          <p:cNvGrpSpPr/>
          <p:nvPr/>
        </p:nvGrpSpPr>
        <p:grpSpPr>
          <a:xfrm>
            <a:off x="8716291" y="4253754"/>
            <a:ext cx="1021715" cy="4112260"/>
            <a:chOff x="8716291" y="4253754"/>
            <a:chExt cx="1021715" cy="4112260"/>
          </a:xfrm>
        </p:grpSpPr>
        <p:sp>
          <p:nvSpPr>
            <p:cNvPr id="7" name="object 7"/>
            <p:cNvSpPr/>
            <p:nvPr/>
          </p:nvSpPr>
          <p:spPr>
            <a:xfrm>
              <a:off x="9138407" y="4253754"/>
              <a:ext cx="179705" cy="4097654"/>
            </a:xfrm>
            <a:custGeom>
              <a:avLst/>
              <a:gdLst/>
              <a:ahLst/>
              <a:cxnLst/>
              <a:rect l="l" t="t" r="r" b="b"/>
              <a:pathLst>
                <a:path w="179704" h="4097654">
                  <a:moveTo>
                    <a:pt x="35651" y="4097559"/>
                  </a:moveTo>
                  <a:lnTo>
                    <a:pt x="17278" y="4093111"/>
                  </a:lnTo>
                  <a:lnTo>
                    <a:pt x="4546" y="4079627"/>
                  </a:lnTo>
                  <a:lnTo>
                    <a:pt x="0" y="4057769"/>
                  </a:lnTo>
                  <a:lnTo>
                    <a:pt x="64484" y="99779"/>
                  </a:lnTo>
                  <a:lnTo>
                    <a:pt x="81329" y="44966"/>
                  </a:lnTo>
                  <a:lnTo>
                    <a:pt x="122553" y="5255"/>
                  </a:lnTo>
                  <a:lnTo>
                    <a:pt x="144022" y="0"/>
                  </a:lnTo>
                  <a:lnTo>
                    <a:pt x="162395" y="4447"/>
                  </a:lnTo>
                  <a:lnTo>
                    <a:pt x="175127" y="17931"/>
                  </a:lnTo>
                  <a:lnTo>
                    <a:pt x="179674" y="39789"/>
                  </a:lnTo>
                  <a:lnTo>
                    <a:pt x="115189" y="3997779"/>
                  </a:lnTo>
                  <a:lnTo>
                    <a:pt x="98423" y="4052631"/>
                  </a:lnTo>
                  <a:lnTo>
                    <a:pt x="57121" y="4092303"/>
                  </a:lnTo>
                  <a:lnTo>
                    <a:pt x="35651" y="4097559"/>
                  </a:lnTo>
                  <a:close/>
                </a:path>
              </a:pathLst>
            </a:custGeom>
            <a:solidFill>
              <a:srgbClr val="000000"/>
            </a:solidFill>
          </p:spPr>
          <p:txBody>
            <a:bodyPr wrap="square" lIns="0" tIns="0" rIns="0" bIns="0" rtlCol="0"/>
            <a:lstStyle/>
            <a:p>
              <a:endParaRPr/>
            </a:p>
          </p:txBody>
        </p:sp>
        <p:sp>
          <p:nvSpPr>
            <p:cNvPr id="8" name="object 8"/>
            <p:cNvSpPr/>
            <p:nvPr/>
          </p:nvSpPr>
          <p:spPr>
            <a:xfrm>
              <a:off x="8716291" y="7344230"/>
              <a:ext cx="1021715" cy="1021715"/>
            </a:xfrm>
            <a:custGeom>
              <a:avLst/>
              <a:gdLst/>
              <a:ahLst/>
              <a:cxnLst/>
              <a:rect l="l" t="t" r="r" b="b"/>
              <a:pathLst>
                <a:path w="1021715" h="1021715">
                  <a:moveTo>
                    <a:pt x="510830" y="1021647"/>
                  </a:moveTo>
                  <a:lnTo>
                    <a:pt x="461628" y="1019309"/>
                  </a:lnTo>
                  <a:lnTo>
                    <a:pt x="413755" y="1012436"/>
                  </a:lnTo>
                  <a:lnTo>
                    <a:pt x="367419" y="1001244"/>
                  </a:lnTo>
                  <a:lnTo>
                    <a:pt x="322835" y="985945"/>
                  </a:lnTo>
                  <a:lnTo>
                    <a:pt x="280216" y="966755"/>
                  </a:lnTo>
                  <a:lnTo>
                    <a:pt x="239776" y="943887"/>
                  </a:lnTo>
                  <a:lnTo>
                    <a:pt x="201730" y="917555"/>
                  </a:lnTo>
                  <a:lnTo>
                    <a:pt x="166291" y="887973"/>
                  </a:lnTo>
                  <a:lnTo>
                    <a:pt x="133673" y="855356"/>
                  </a:lnTo>
                  <a:lnTo>
                    <a:pt x="104092" y="819917"/>
                  </a:lnTo>
                  <a:lnTo>
                    <a:pt x="77760" y="781871"/>
                  </a:lnTo>
                  <a:lnTo>
                    <a:pt x="54892" y="741431"/>
                  </a:lnTo>
                  <a:lnTo>
                    <a:pt x="35701" y="698812"/>
                  </a:lnTo>
                  <a:lnTo>
                    <a:pt x="20403" y="654228"/>
                  </a:lnTo>
                  <a:lnTo>
                    <a:pt x="9210" y="607892"/>
                  </a:lnTo>
                  <a:lnTo>
                    <a:pt x="2338" y="560020"/>
                  </a:lnTo>
                  <a:lnTo>
                    <a:pt x="0" y="510816"/>
                  </a:lnTo>
                  <a:lnTo>
                    <a:pt x="2338" y="461628"/>
                  </a:lnTo>
                  <a:lnTo>
                    <a:pt x="9210" y="413755"/>
                  </a:lnTo>
                  <a:lnTo>
                    <a:pt x="20403" y="367420"/>
                  </a:lnTo>
                  <a:lnTo>
                    <a:pt x="35701" y="322835"/>
                  </a:lnTo>
                  <a:lnTo>
                    <a:pt x="54892" y="280216"/>
                  </a:lnTo>
                  <a:lnTo>
                    <a:pt x="77760" y="239776"/>
                  </a:lnTo>
                  <a:lnTo>
                    <a:pt x="104092" y="201730"/>
                  </a:lnTo>
                  <a:lnTo>
                    <a:pt x="133673" y="166291"/>
                  </a:lnTo>
                  <a:lnTo>
                    <a:pt x="166291" y="133674"/>
                  </a:lnTo>
                  <a:lnTo>
                    <a:pt x="201730" y="104092"/>
                  </a:lnTo>
                  <a:lnTo>
                    <a:pt x="239776" y="77760"/>
                  </a:lnTo>
                  <a:lnTo>
                    <a:pt x="280216" y="54892"/>
                  </a:lnTo>
                  <a:lnTo>
                    <a:pt x="322835" y="35701"/>
                  </a:lnTo>
                  <a:lnTo>
                    <a:pt x="367419" y="20403"/>
                  </a:lnTo>
                  <a:lnTo>
                    <a:pt x="413755" y="9210"/>
                  </a:lnTo>
                  <a:lnTo>
                    <a:pt x="461628" y="2338"/>
                  </a:lnTo>
                  <a:lnTo>
                    <a:pt x="510823" y="0"/>
                  </a:lnTo>
                  <a:lnTo>
                    <a:pt x="560019" y="2338"/>
                  </a:lnTo>
                  <a:lnTo>
                    <a:pt x="607892" y="9210"/>
                  </a:lnTo>
                  <a:lnTo>
                    <a:pt x="654227" y="20403"/>
                  </a:lnTo>
                  <a:lnTo>
                    <a:pt x="698812" y="35701"/>
                  </a:lnTo>
                  <a:lnTo>
                    <a:pt x="741431" y="54892"/>
                  </a:lnTo>
                  <a:lnTo>
                    <a:pt x="781870" y="77760"/>
                  </a:lnTo>
                  <a:lnTo>
                    <a:pt x="819917" y="104092"/>
                  </a:lnTo>
                  <a:lnTo>
                    <a:pt x="855356" y="133674"/>
                  </a:lnTo>
                  <a:lnTo>
                    <a:pt x="887973" y="166291"/>
                  </a:lnTo>
                  <a:lnTo>
                    <a:pt x="917554" y="201730"/>
                  </a:lnTo>
                  <a:lnTo>
                    <a:pt x="943886" y="239776"/>
                  </a:lnTo>
                  <a:lnTo>
                    <a:pt x="966755" y="280216"/>
                  </a:lnTo>
                  <a:lnTo>
                    <a:pt x="985945" y="322835"/>
                  </a:lnTo>
                  <a:lnTo>
                    <a:pt x="1001244" y="367420"/>
                  </a:lnTo>
                  <a:lnTo>
                    <a:pt x="1012436" y="413755"/>
                  </a:lnTo>
                  <a:lnTo>
                    <a:pt x="1019309" y="461628"/>
                  </a:lnTo>
                  <a:lnTo>
                    <a:pt x="1021646" y="510824"/>
                  </a:lnTo>
                  <a:lnTo>
                    <a:pt x="1019309" y="560020"/>
                  </a:lnTo>
                  <a:lnTo>
                    <a:pt x="1012436" y="607892"/>
                  </a:lnTo>
                  <a:lnTo>
                    <a:pt x="1001244" y="654228"/>
                  </a:lnTo>
                  <a:lnTo>
                    <a:pt x="985945" y="698812"/>
                  </a:lnTo>
                  <a:lnTo>
                    <a:pt x="966755" y="741431"/>
                  </a:lnTo>
                  <a:lnTo>
                    <a:pt x="943886" y="781871"/>
                  </a:lnTo>
                  <a:lnTo>
                    <a:pt x="917554" y="819917"/>
                  </a:lnTo>
                  <a:lnTo>
                    <a:pt x="887973" y="855356"/>
                  </a:lnTo>
                  <a:lnTo>
                    <a:pt x="855356" y="887973"/>
                  </a:lnTo>
                  <a:lnTo>
                    <a:pt x="819917" y="917555"/>
                  </a:lnTo>
                  <a:lnTo>
                    <a:pt x="781870" y="943887"/>
                  </a:lnTo>
                  <a:lnTo>
                    <a:pt x="741431" y="966755"/>
                  </a:lnTo>
                  <a:lnTo>
                    <a:pt x="698812" y="985945"/>
                  </a:lnTo>
                  <a:lnTo>
                    <a:pt x="654227" y="1001244"/>
                  </a:lnTo>
                  <a:lnTo>
                    <a:pt x="607892" y="1012436"/>
                  </a:lnTo>
                  <a:lnTo>
                    <a:pt x="560019" y="1019309"/>
                  </a:lnTo>
                  <a:lnTo>
                    <a:pt x="510830" y="1021647"/>
                  </a:lnTo>
                  <a:close/>
                </a:path>
              </a:pathLst>
            </a:custGeom>
            <a:solidFill>
              <a:srgbClr val="C7CBCC"/>
            </a:solidFill>
          </p:spPr>
          <p:txBody>
            <a:bodyPr wrap="square" lIns="0" tIns="0" rIns="0" bIns="0" rtlCol="0"/>
            <a:lstStyle/>
            <a:p>
              <a:endParaRPr/>
            </a:p>
          </p:txBody>
        </p:sp>
        <p:sp>
          <p:nvSpPr>
            <p:cNvPr id="9" name="object 9"/>
            <p:cNvSpPr/>
            <p:nvPr/>
          </p:nvSpPr>
          <p:spPr>
            <a:xfrm>
              <a:off x="8776812" y="7404752"/>
              <a:ext cx="901065" cy="901065"/>
            </a:xfrm>
            <a:custGeom>
              <a:avLst/>
              <a:gdLst/>
              <a:ahLst/>
              <a:cxnLst/>
              <a:rect l="l" t="t" r="r" b="b"/>
              <a:pathLst>
                <a:path w="901065" h="901065">
                  <a:moveTo>
                    <a:pt x="450302" y="900605"/>
                  </a:moveTo>
                  <a:lnTo>
                    <a:pt x="401236" y="897962"/>
                  </a:lnTo>
                  <a:lnTo>
                    <a:pt x="353701" y="890218"/>
                  </a:lnTo>
                  <a:lnTo>
                    <a:pt x="307971" y="877648"/>
                  </a:lnTo>
                  <a:lnTo>
                    <a:pt x="264321" y="860525"/>
                  </a:lnTo>
                  <a:lnTo>
                    <a:pt x="223025" y="839125"/>
                  </a:lnTo>
                  <a:lnTo>
                    <a:pt x="184359" y="813722"/>
                  </a:lnTo>
                  <a:lnTo>
                    <a:pt x="148596" y="784592"/>
                  </a:lnTo>
                  <a:lnTo>
                    <a:pt x="116012" y="752007"/>
                  </a:lnTo>
                  <a:lnTo>
                    <a:pt x="86882" y="716245"/>
                  </a:lnTo>
                  <a:lnTo>
                    <a:pt x="61479" y="677578"/>
                  </a:lnTo>
                  <a:lnTo>
                    <a:pt x="40079" y="636283"/>
                  </a:lnTo>
                  <a:lnTo>
                    <a:pt x="22956" y="592632"/>
                  </a:lnTo>
                  <a:lnTo>
                    <a:pt x="10385" y="546902"/>
                  </a:lnTo>
                  <a:lnTo>
                    <a:pt x="2642" y="499367"/>
                  </a:lnTo>
                  <a:lnTo>
                    <a:pt x="0" y="450297"/>
                  </a:lnTo>
                  <a:lnTo>
                    <a:pt x="2642" y="401236"/>
                  </a:lnTo>
                  <a:lnTo>
                    <a:pt x="10385" y="353701"/>
                  </a:lnTo>
                  <a:lnTo>
                    <a:pt x="22956" y="307971"/>
                  </a:lnTo>
                  <a:lnTo>
                    <a:pt x="40079" y="264321"/>
                  </a:lnTo>
                  <a:lnTo>
                    <a:pt x="61479" y="223025"/>
                  </a:lnTo>
                  <a:lnTo>
                    <a:pt x="86882" y="184359"/>
                  </a:lnTo>
                  <a:lnTo>
                    <a:pt x="116012" y="148596"/>
                  </a:lnTo>
                  <a:lnTo>
                    <a:pt x="148596" y="116012"/>
                  </a:lnTo>
                  <a:lnTo>
                    <a:pt x="184359" y="86882"/>
                  </a:lnTo>
                  <a:lnTo>
                    <a:pt x="223025" y="61479"/>
                  </a:lnTo>
                  <a:lnTo>
                    <a:pt x="264321" y="40079"/>
                  </a:lnTo>
                  <a:lnTo>
                    <a:pt x="307971" y="22956"/>
                  </a:lnTo>
                  <a:lnTo>
                    <a:pt x="353701" y="10386"/>
                  </a:lnTo>
                  <a:lnTo>
                    <a:pt x="401236" y="2642"/>
                  </a:lnTo>
                  <a:lnTo>
                    <a:pt x="450301" y="0"/>
                  </a:lnTo>
                  <a:lnTo>
                    <a:pt x="499367" y="2642"/>
                  </a:lnTo>
                  <a:lnTo>
                    <a:pt x="546902" y="10386"/>
                  </a:lnTo>
                  <a:lnTo>
                    <a:pt x="592632" y="22956"/>
                  </a:lnTo>
                  <a:lnTo>
                    <a:pt x="636283" y="40079"/>
                  </a:lnTo>
                  <a:lnTo>
                    <a:pt x="677578" y="61479"/>
                  </a:lnTo>
                  <a:lnTo>
                    <a:pt x="716245" y="86882"/>
                  </a:lnTo>
                  <a:lnTo>
                    <a:pt x="752008" y="116012"/>
                  </a:lnTo>
                  <a:lnTo>
                    <a:pt x="784592" y="148596"/>
                  </a:lnTo>
                  <a:lnTo>
                    <a:pt x="813722" y="184359"/>
                  </a:lnTo>
                  <a:lnTo>
                    <a:pt x="839125" y="223025"/>
                  </a:lnTo>
                  <a:lnTo>
                    <a:pt x="860525" y="264321"/>
                  </a:lnTo>
                  <a:lnTo>
                    <a:pt x="877648" y="307971"/>
                  </a:lnTo>
                  <a:lnTo>
                    <a:pt x="890218" y="353701"/>
                  </a:lnTo>
                  <a:lnTo>
                    <a:pt x="897962" y="401236"/>
                  </a:lnTo>
                  <a:lnTo>
                    <a:pt x="900604" y="450302"/>
                  </a:lnTo>
                  <a:lnTo>
                    <a:pt x="897962" y="499367"/>
                  </a:lnTo>
                  <a:lnTo>
                    <a:pt x="890218" y="546902"/>
                  </a:lnTo>
                  <a:lnTo>
                    <a:pt x="877648" y="592632"/>
                  </a:lnTo>
                  <a:lnTo>
                    <a:pt x="860525" y="636283"/>
                  </a:lnTo>
                  <a:lnTo>
                    <a:pt x="839125" y="677578"/>
                  </a:lnTo>
                  <a:lnTo>
                    <a:pt x="813722" y="716245"/>
                  </a:lnTo>
                  <a:lnTo>
                    <a:pt x="784592" y="752007"/>
                  </a:lnTo>
                  <a:lnTo>
                    <a:pt x="752008" y="784592"/>
                  </a:lnTo>
                  <a:lnTo>
                    <a:pt x="716245" y="813722"/>
                  </a:lnTo>
                  <a:lnTo>
                    <a:pt x="677578" y="839125"/>
                  </a:lnTo>
                  <a:lnTo>
                    <a:pt x="636283" y="860525"/>
                  </a:lnTo>
                  <a:lnTo>
                    <a:pt x="592632" y="877648"/>
                  </a:lnTo>
                  <a:lnTo>
                    <a:pt x="546902" y="890218"/>
                  </a:lnTo>
                  <a:lnTo>
                    <a:pt x="499367" y="897962"/>
                  </a:lnTo>
                  <a:lnTo>
                    <a:pt x="450302" y="900605"/>
                  </a:lnTo>
                  <a:close/>
                </a:path>
              </a:pathLst>
            </a:custGeom>
            <a:solidFill>
              <a:srgbClr val="18588C"/>
            </a:solidFill>
          </p:spPr>
          <p:txBody>
            <a:bodyPr wrap="square" lIns="0" tIns="0" rIns="0" bIns="0" rtlCol="0"/>
            <a:lstStyle/>
            <a:p>
              <a:endParaRPr/>
            </a:p>
          </p:txBody>
        </p:sp>
      </p:grpSp>
      <p:sp>
        <p:nvSpPr>
          <p:cNvPr id="10" name="object 10"/>
          <p:cNvSpPr txBox="1"/>
          <p:nvPr/>
        </p:nvSpPr>
        <p:spPr>
          <a:xfrm>
            <a:off x="8896901" y="7407453"/>
            <a:ext cx="622300" cy="741680"/>
          </a:xfrm>
          <a:prstGeom prst="rect">
            <a:avLst/>
          </a:prstGeom>
        </p:spPr>
        <p:txBody>
          <a:bodyPr vert="horz" wrap="square" lIns="0" tIns="12700" rIns="0" bIns="0" rtlCol="0">
            <a:spAutoFit/>
          </a:bodyPr>
          <a:lstStyle/>
          <a:p>
            <a:pPr marL="12700">
              <a:lnSpc>
                <a:spcPct val="100000"/>
              </a:lnSpc>
              <a:spcBef>
                <a:spcPts val="100"/>
              </a:spcBef>
            </a:pPr>
            <a:r>
              <a:rPr sz="4700" b="1" spc="1075" dirty="0">
                <a:solidFill>
                  <a:srgbClr val="FFFFFF"/>
                </a:solidFill>
                <a:latin typeface="Trebuchet MS"/>
                <a:cs typeface="Trebuchet MS"/>
              </a:rPr>
              <a:t>@</a:t>
            </a:r>
            <a:endParaRPr sz="4700" dirty="0">
              <a:latin typeface="Trebuchet MS"/>
              <a:cs typeface="Trebuchet MS"/>
            </a:endParaRPr>
          </a:p>
        </p:txBody>
      </p:sp>
      <p:grpSp>
        <p:nvGrpSpPr>
          <p:cNvPr id="11" name="object 11"/>
          <p:cNvGrpSpPr/>
          <p:nvPr/>
        </p:nvGrpSpPr>
        <p:grpSpPr>
          <a:xfrm>
            <a:off x="8716291" y="4245447"/>
            <a:ext cx="1031240" cy="2520950"/>
            <a:chOff x="8716291" y="4245447"/>
            <a:chExt cx="1031240" cy="2520950"/>
          </a:xfrm>
        </p:grpSpPr>
        <p:sp>
          <p:nvSpPr>
            <p:cNvPr id="12" name="object 12"/>
            <p:cNvSpPr/>
            <p:nvPr/>
          </p:nvSpPr>
          <p:spPr>
            <a:xfrm>
              <a:off x="8716291" y="5744500"/>
              <a:ext cx="1021715" cy="1021715"/>
            </a:xfrm>
            <a:custGeom>
              <a:avLst/>
              <a:gdLst/>
              <a:ahLst/>
              <a:cxnLst/>
              <a:rect l="l" t="t" r="r" b="b"/>
              <a:pathLst>
                <a:path w="1021715" h="1021715">
                  <a:moveTo>
                    <a:pt x="510825" y="1021647"/>
                  </a:moveTo>
                  <a:lnTo>
                    <a:pt x="461628" y="1019309"/>
                  </a:lnTo>
                  <a:lnTo>
                    <a:pt x="413755" y="1012436"/>
                  </a:lnTo>
                  <a:lnTo>
                    <a:pt x="367419" y="1001244"/>
                  </a:lnTo>
                  <a:lnTo>
                    <a:pt x="322835" y="985945"/>
                  </a:lnTo>
                  <a:lnTo>
                    <a:pt x="280216" y="966755"/>
                  </a:lnTo>
                  <a:lnTo>
                    <a:pt x="239776" y="943887"/>
                  </a:lnTo>
                  <a:lnTo>
                    <a:pt x="201730" y="917555"/>
                  </a:lnTo>
                  <a:lnTo>
                    <a:pt x="166291" y="887973"/>
                  </a:lnTo>
                  <a:lnTo>
                    <a:pt x="133673" y="855356"/>
                  </a:lnTo>
                  <a:lnTo>
                    <a:pt x="104092" y="819917"/>
                  </a:lnTo>
                  <a:lnTo>
                    <a:pt x="77760" y="781871"/>
                  </a:lnTo>
                  <a:lnTo>
                    <a:pt x="54892" y="741431"/>
                  </a:lnTo>
                  <a:lnTo>
                    <a:pt x="35701" y="698812"/>
                  </a:lnTo>
                  <a:lnTo>
                    <a:pt x="20403" y="654228"/>
                  </a:lnTo>
                  <a:lnTo>
                    <a:pt x="9210" y="607892"/>
                  </a:lnTo>
                  <a:lnTo>
                    <a:pt x="2338" y="560020"/>
                  </a:lnTo>
                  <a:lnTo>
                    <a:pt x="0" y="510816"/>
                  </a:lnTo>
                  <a:lnTo>
                    <a:pt x="2338" y="461628"/>
                  </a:lnTo>
                  <a:lnTo>
                    <a:pt x="9210" y="413755"/>
                  </a:lnTo>
                  <a:lnTo>
                    <a:pt x="20403" y="367420"/>
                  </a:lnTo>
                  <a:lnTo>
                    <a:pt x="35701" y="322835"/>
                  </a:lnTo>
                  <a:lnTo>
                    <a:pt x="54892" y="280216"/>
                  </a:lnTo>
                  <a:lnTo>
                    <a:pt x="77760" y="239776"/>
                  </a:lnTo>
                  <a:lnTo>
                    <a:pt x="104092" y="201730"/>
                  </a:lnTo>
                  <a:lnTo>
                    <a:pt x="133673" y="166291"/>
                  </a:lnTo>
                  <a:lnTo>
                    <a:pt x="166291" y="133674"/>
                  </a:lnTo>
                  <a:lnTo>
                    <a:pt x="201730" y="104092"/>
                  </a:lnTo>
                  <a:lnTo>
                    <a:pt x="239776" y="77760"/>
                  </a:lnTo>
                  <a:lnTo>
                    <a:pt x="280216" y="54892"/>
                  </a:lnTo>
                  <a:lnTo>
                    <a:pt x="322835" y="35702"/>
                  </a:lnTo>
                  <a:lnTo>
                    <a:pt x="367419" y="20403"/>
                  </a:lnTo>
                  <a:lnTo>
                    <a:pt x="413755" y="9210"/>
                  </a:lnTo>
                  <a:lnTo>
                    <a:pt x="461628" y="2338"/>
                  </a:lnTo>
                  <a:lnTo>
                    <a:pt x="510823" y="0"/>
                  </a:lnTo>
                  <a:lnTo>
                    <a:pt x="560019" y="2338"/>
                  </a:lnTo>
                  <a:lnTo>
                    <a:pt x="607892" y="9210"/>
                  </a:lnTo>
                  <a:lnTo>
                    <a:pt x="654227" y="20403"/>
                  </a:lnTo>
                  <a:lnTo>
                    <a:pt x="698812" y="35702"/>
                  </a:lnTo>
                  <a:lnTo>
                    <a:pt x="741431" y="54892"/>
                  </a:lnTo>
                  <a:lnTo>
                    <a:pt x="781870" y="77760"/>
                  </a:lnTo>
                  <a:lnTo>
                    <a:pt x="819917" y="104092"/>
                  </a:lnTo>
                  <a:lnTo>
                    <a:pt x="855356" y="133674"/>
                  </a:lnTo>
                  <a:lnTo>
                    <a:pt x="887973" y="166291"/>
                  </a:lnTo>
                  <a:lnTo>
                    <a:pt x="917554" y="201730"/>
                  </a:lnTo>
                  <a:lnTo>
                    <a:pt x="943886" y="239776"/>
                  </a:lnTo>
                  <a:lnTo>
                    <a:pt x="966755" y="280216"/>
                  </a:lnTo>
                  <a:lnTo>
                    <a:pt x="985945" y="322835"/>
                  </a:lnTo>
                  <a:lnTo>
                    <a:pt x="1001244" y="367420"/>
                  </a:lnTo>
                  <a:lnTo>
                    <a:pt x="1012436" y="413755"/>
                  </a:lnTo>
                  <a:lnTo>
                    <a:pt x="1019309" y="461628"/>
                  </a:lnTo>
                  <a:lnTo>
                    <a:pt x="1021646" y="510824"/>
                  </a:lnTo>
                  <a:lnTo>
                    <a:pt x="1019309" y="560020"/>
                  </a:lnTo>
                  <a:lnTo>
                    <a:pt x="1012436" y="607892"/>
                  </a:lnTo>
                  <a:lnTo>
                    <a:pt x="1001244" y="654228"/>
                  </a:lnTo>
                  <a:lnTo>
                    <a:pt x="985945" y="698812"/>
                  </a:lnTo>
                  <a:lnTo>
                    <a:pt x="966755" y="741431"/>
                  </a:lnTo>
                  <a:lnTo>
                    <a:pt x="943886" y="781871"/>
                  </a:lnTo>
                  <a:lnTo>
                    <a:pt x="917554" y="819917"/>
                  </a:lnTo>
                  <a:lnTo>
                    <a:pt x="887973" y="855356"/>
                  </a:lnTo>
                  <a:lnTo>
                    <a:pt x="855356" y="887973"/>
                  </a:lnTo>
                  <a:lnTo>
                    <a:pt x="819917" y="917555"/>
                  </a:lnTo>
                  <a:lnTo>
                    <a:pt x="781870" y="943887"/>
                  </a:lnTo>
                  <a:lnTo>
                    <a:pt x="741431" y="966755"/>
                  </a:lnTo>
                  <a:lnTo>
                    <a:pt x="698812" y="985945"/>
                  </a:lnTo>
                  <a:lnTo>
                    <a:pt x="654227" y="1001244"/>
                  </a:lnTo>
                  <a:lnTo>
                    <a:pt x="607892" y="1012436"/>
                  </a:lnTo>
                  <a:lnTo>
                    <a:pt x="560019" y="1019309"/>
                  </a:lnTo>
                  <a:lnTo>
                    <a:pt x="510825" y="1021647"/>
                  </a:lnTo>
                  <a:close/>
                </a:path>
              </a:pathLst>
            </a:custGeom>
            <a:solidFill>
              <a:srgbClr val="C7CBCC"/>
            </a:solidFill>
          </p:spPr>
          <p:txBody>
            <a:bodyPr wrap="square" lIns="0" tIns="0" rIns="0" bIns="0" rtlCol="0"/>
            <a:lstStyle/>
            <a:p>
              <a:endParaRPr/>
            </a:p>
          </p:txBody>
        </p:sp>
        <p:sp>
          <p:nvSpPr>
            <p:cNvPr id="13" name="object 13"/>
            <p:cNvSpPr/>
            <p:nvPr/>
          </p:nvSpPr>
          <p:spPr>
            <a:xfrm>
              <a:off x="8776812" y="5805023"/>
              <a:ext cx="901065" cy="901065"/>
            </a:xfrm>
            <a:custGeom>
              <a:avLst/>
              <a:gdLst/>
              <a:ahLst/>
              <a:cxnLst/>
              <a:rect l="l" t="t" r="r" b="b"/>
              <a:pathLst>
                <a:path w="901065" h="901065">
                  <a:moveTo>
                    <a:pt x="450302" y="900605"/>
                  </a:moveTo>
                  <a:lnTo>
                    <a:pt x="401237" y="897962"/>
                  </a:lnTo>
                  <a:lnTo>
                    <a:pt x="353702" y="890218"/>
                  </a:lnTo>
                  <a:lnTo>
                    <a:pt x="307972" y="877648"/>
                  </a:lnTo>
                  <a:lnTo>
                    <a:pt x="264321" y="860525"/>
                  </a:lnTo>
                  <a:lnTo>
                    <a:pt x="223026" y="839125"/>
                  </a:lnTo>
                  <a:lnTo>
                    <a:pt x="184359" y="813722"/>
                  </a:lnTo>
                  <a:lnTo>
                    <a:pt x="148597" y="784592"/>
                  </a:lnTo>
                  <a:lnTo>
                    <a:pt x="116013" y="752008"/>
                  </a:lnTo>
                  <a:lnTo>
                    <a:pt x="86882" y="716245"/>
                  </a:lnTo>
                  <a:lnTo>
                    <a:pt x="61479" y="677578"/>
                  </a:lnTo>
                  <a:lnTo>
                    <a:pt x="40079" y="636283"/>
                  </a:lnTo>
                  <a:lnTo>
                    <a:pt x="22956" y="592632"/>
                  </a:lnTo>
                  <a:lnTo>
                    <a:pt x="10386" y="546902"/>
                  </a:lnTo>
                  <a:lnTo>
                    <a:pt x="2642" y="499367"/>
                  </a:lnTo>
                  <a:lnTo>
                    <a:pt x="0" y="450302"/>
                  </a:lnTo>
                  <a:lnTo>
                    <a:pt x="2642" y="401236"/>
                  </a:lnTo>
                  <a:lnTo>
                    <a:pt x="10386" y="353701"/>
                  </a:lnTo>
                  <a:lnTo>
                    <a:pt x="22956" y="307971"/>
                  </a:lnTo>
                  <a:lnTo>
                    <a:pt x="40079" y="264321"/>
                  </a:lnTo>
                  <a:lnTo>
                    <a:pt x="61479" y="223026"/>
                  </a:lnTo>
                  <a:lnTo>
                    <a:pt x="86882" y="184359"/>
                  </a:lnTo>
                  <a:lnTo>
                    <a:pt x="116013" y="148597"/>
                  </a:lnTo>
                  <a:lnTo>
                    <a:pt x="148597" y="116012"/>
                  </a:lnTo>
                  <a:lnTo>
                    <a:pt x="184359" y="86882"/>
                  </a:lnTo>
                  <a:lnTo>
                    <a:pt x="223026" y="61479"/>
                  </a:lnTo>
                  <a:lnTo>
                    <a:pt x="264321" y="40079"/>
                  </a:lnTo>
                  <a:lnTo>
                    <a:pt x="307972" y="22956"/>
                  </a:lnTo>
                  <a:lnTo>
                    <a:pt x="353702" y="10386"/>
                  </a:lnTo>
                  <a:lnTo>
                    <a:pt x="401237" y="2642"/>
                  </a:lnTo>
                  <a:lnTo>
                    <a:pt x="450302" y="0"/>
                  </a:lnTo>
                  <a:lnTo>
                    <a:pt x="499368" y="2642"/>
                  </a:lnTo>
                  <a:lnTo>
                    <a:pt x="546903" y="10386"/>
                  </a:lnTo>
                  <a:lnTo>
                    <a:pt x="592633" y="22956"/>
                  </a:lnTo>
                  <a:lnTo>
                    <a:pt x="636283" y="40079"/>
                  </a:lnTo>
                  <a:lnTo>
                    <a:pt x="677579" y="61479"/>
                  </a:lnTo>
                  <a:lnTo>
                    <a:pt x="716245" y="86882"/>
                  </a:lnTo>
                  <a:lnTo>
                    <a:pt x="752008" y="116012"/>
                  </a:lnTo>
                  <a:lnTo>
                    <a:pt x="784592" y="148597"/>
                  </a:lnTo>
                  <a:lnTo>
                    <a:pt x="813723" y="184359"/>
                  </a:lnTo>
                  <a:lnTo>
                    <a:pt x="839125" y="223026"/>
                  </a:lnTo>
                  <a:lnTo>
                    <a:pt x="860525" y="264321"/>
                  </a:lnTo>
                  <a:lnTo>
                    <a:pt x="877648" y="307971"/>
                  </a:lnTo>
                  <a:lnTo>
                    <a:pt x="890219" y="353701"/>
                  </a:lnTo>
                  <a:lnTo>
                    <a:pt x="897963" y="401236"/>
                  </a:lnTo>
                  <a:lnTo>
                    <a:pt x="900605" y="450297"/>
                  </a:lnTo>
                  <a:lnTo>
                    <a:pt x="897963" y="499367"/>
                  </a:lnTo>
                  <a:lnTo>
                    <a:pt x="890219" y="546902"/>
                  </a:lnTo>
                  <a:lnTo>
                    <a:pt x="877648" y="592632"/>
                  </a:lnTo>
                  <a:lnTo>
                    <a:pt x="860525" y="636283"/>
                  </a:lnTo>
                  <a:lnTo>
                    <a:pt x="839125" y="677578"/>
                  </a:lnTo>
                  <a:lnTo>
                    <a:pt x="813723" y="716245"/>
                  </a:lnTo>
                  <a:lnTo>
                    <a:pt x="784592" y="752008"/>
                  </a:lnTo>
                  <a:lnTo>
                    <a:pt x="752008" y="784592"/>
                  </a:lnTo>
                  <a:lnTo>
                    <a:pt x="716245" y="813722"/>
                  </a:lnTo>
                  <a:lnTo>
                    <a:pt x="677579" y="839125"/>
                  </a:lnTo>
                  <a:lnTo>
                    <a:pt x="636283" y="860525"/>
                  </a:lnTo>
                  <a:lnTo>
                    <a:pt x="592633" y="877648"/>
                  </a:lnTo>
                  <a:lnTo>
                    <a:pt x="546903" y="890218"/>
                  </a:lnTo>
                  <a:lnTo>
                    <a:pt x="499368" y="897962"/>
                  </a:lnTo>
                  <a:lnTo>
                    <a:pt x="450302" y="900605"/>
                  </a:lnTo>
                  <a:close/>
                </a:path>
              </a:pathLst>
            </a:custGeom>
            <a:solidFill>
              <a:srgbClr val="18588C"/>
            </a:solidFill>
          </p:spPr>
          <p:txBody>
            <a:bodyPr wrap="square" lIns="0" tIns="0" rIns="0" bIns="0" rtlCol="0"/>
            <a:lstStyle/>
            <a:p>
              <a:endParaRPr dirty="0"/>
            </a:p>
          </p:txBody>
        </p:sp>
        <p:sp>
          <p:nvSpPr>
            <p:cNvPr id="14" name="object 14"/>
            <p:cNvSpPr/>
            <p:nvPr/>
          </p:nvSpPr>
          <p:spPr>
            <a:xfrm>
              <a:off x="9002693" y="6064582"/>
              <a:ext cx="448945" cy="381635"/>
            </a:xfrm>
            <a:custGeom>
              <a:avLst/>
              <a:gdLst/>
              <a:ahLst/>
              <a:cxnLst/>
              <a:rect l="l" t="t" r="r" b="b"/>
              <a:pathLst>
                <a:path w="448945" h="381635">
                  <a:moveTo>
                    <a:pt x="381409" y="381409"/>
                  </a:moveTo>
                  <a:lnTo>
                    <a:pt x="269230" y="381409"/>
                  </a:lnTo>
                  <a:lnTo>
                    <a:pt x="269230" y="246794"/>
                  </a:lnTo>
                  <a:lnTo>
                    <a:pt x="179486" y="246794"/>
                  </a:lnTo>
                  <a:lnTo>
                    <a:pt x="179486" y="381409"/>
                  </a:lnTo>
                  <a:lnTo>
                    <a:pt x="67307" y="381409"/>
                  </a:lnTo>
                  <a:lnTo>
                    <a:pt x="67307" y="201922"/>
                  </a:lnTo>
                  <a:lnTo>
                    <a:pt x="0" y="201922"/>
                  </a:lnTo>
                  <a:lnTo>
                    <a:pt x="224358" y="0"/>
                  </a:lnTo>
                  <a:lnTo>
                    <a:pt x="448716" y="201922"/>
                  </a:lnTo>
                  <a:lnTo>
                    <a:pt x="381409" y="201922"/>
                  </a:lnTo>
                  <a:lnTo>
                    <a:pt x="381409" y="381409"/>
                  </a:lnTo>
                  <a:close/>
                </a:path>
              </a:pathLst>
            </a:custGeom>
            <a:solidFill>
              <a:srgbClr val="FFFFFF"/>
            </a:solidFill>
          </p:spPr>
          <p:txBody>
            <a:bodyPr wrap="square" lIns="0" tIns="0" rIns="0" bIns="0" rtlCol="0"/>
            <a:lstStyle/>
            <a:p>
              <a:endParaRPr/>
            </a:p>
          </p:txBody>
        </p:sp>
        <p:sp>
          <p:nvSpPr>
            <p:cNvPr id="15" name="object 15"/>
            <p:cNvSpPr/>
            <p:nvPr/>
          </p:nvSpPr>
          <p:spPr>
            <a:xfrm>
              <a:off x="8725815" y="4245447"/>
              <a:ext cx="1021715" cy="1021715"/>
            </a:xfrm>
            <a:custGeom>
              <a:avLst/>
              <a:gdLst/>
              <a:ahLst/>
              <a:cxnLst/>
              <a:rect l="l" t="t" r="r" b="b"/>
              <a:pathLst>
                <a:path w="1021715" h="1021714">
                  <a:moveTo>
                    <a:pt x="510826" y="1021647"/>
                  </a:moveTo>
                  <a:lnTo>
                    <a:pt x="461628" y="1019309"/>
                  </a:lnTo>
                  <a:lnTo>
                    <a:pt x="413755" y="1012436"/>
                  </a:lnTo>
                  <a:lnTo>
                    <a:pt x="367420" y="1001244"/>
                  </a:lnTo>
                  <a:lnTo>
                    <a:pt x="322835" y="985945"/>
                  </a:lnTo>
                  <a:lnTo>
                    <a:pt x="280216" y="966755"/>
                  </a:lnTo>
                  <a:lnTo>
                    <a:pt x="239776" y="943887"/>
                  </a:lnTo>
                  <a:lnTo>
                    <a:pt x="201730" y="917555"/>
                  </a:lnTo>
                  <a:lnTo>
                    <a:pt x="166291" y="887973"/>
                  </a:lnTo>
                  <a:lnTo>
                    <a:pt x="133674" y="855356"/>
                  </a:lnTo>
                  <a:lnTo>
                    <a:pt x="104092" y="819917"/>
                  </a:lnTo>
                  <a:lnTo>
                    <a:pt x="77760" y="781871"/>
                  </a:lnTo>
                  <a:lnTo>
                    <a:pt x="54892" y="741431"/>
                  </a:lnTo>
                  <a:lnTo>
                    <a:pt x="35701" y="698812"/>
                  </a:lnTo>
                  <a:lnTo>
                    <a:pt x="20403" y="654227"/>
                  </a:lnTo>
                  <a:lnTo>
                    <a:pt x="9210" y="607892"/>
                  </a:lnTo>
                  <a:lnTo>
                    <a:pt x="2338" y="560019"/>
                  </a:lnTo>
                  <a:lnTo>
                    <a:pt x="0" y="510822"/>
                  </a:lnTo>
                  <a:lnTo>
                    <a:pt x="2338" y="461628"/>
                  </a:lnTo>
                  <a:lnTo>
                    <a:pt x="9210" y="413755"/>
                  </a:lnTo>
                  <a:lnTo>
                    <a:pt x="20403" y="367419"/>
                  </a:lnTo>
                  <a:lnTo>
                    <a:pt x="35701" y="322835"/>
                  </a:lnTo>
                  <a:lnTo>
                    <a:pt x="54892" y="280216"/>
                  </a:lnTo>
                  <a:lnTo>
                    <a:pt x="77760" y="239776"/>
                  </a:lnTo>
                  <a:lnTo>
                    <a:pt x="104092" y="201730"/>
                  </a:lnTo>
                  <a:lnTo>
                    <a:pt x="133674" y="166291"/>
                  </a:lnTo>
                  <a:lnTo>
                    <a:pt x="166291" y="133674"/>
                  </a:lnTo>
                  <a:lnTo>
                    <a:pt x="201730" y="104092"/>
                  </a:lnTo>
                  <a:lnTo>
                    <a:pt x="239776" y="77760"/>
                  </a:lnTo>
                  <a:lnTo>
                    <a:pt x="280216" y="54892"/>
                  </a:lnTo>
                  <a:lnTo>
                    <a:pt x="322835" y="35701"/>
                  </a:lnTo>
                  <a:lnTo>
                    <a:pt x="367420" y="20403"/>
                  </a:lnTo>
                  <a:lnTo>
                    <a:pt x="413755" y="9210"/>
                  </a:lnTo>
                  <a:lnTo>
                    <a:pt x="461628" y="2338"/>
                  </a:lnTo>
                  <a:lnTo>
                    <a:pt x="510822" y="0"/>
                  </a:lnTo>
                  <a:lnTo>
                    <a:pt x="560020" y="2338"/>
                  </a:lnTo>
                  <a:lnTo>
                    <a:pt x="607892" y="9210"/>
                  </a:lnTo>
                  <a:lnTo>
                    <a:pt x="654228" y="20403"/>
                  </a:lnTo>
                  <a:lnTo>
                    <a:pt x="698812" y="35701"/>
                  </a:lnTo>
                  <a:lnTo>
                    <a:pt x="741431" y="54892"/>
                  </a:lnTo>
                  <a:lnTo>
                    <a:pt x="781871" y="77760"/>
                  </a:lnTo>
                  <a:lnTo>
                    <a:pt x="819917" y="104092"/>
                  </a:lnTo>
                  <a:lnTo>
                    <a:pt x="855356" y="133674"/>
                  </a:lnTo>
                  <a:lnTo>
                    <a:pt x="887973" y="166291"/>
                  </a:lnTo>
                  <a:lnTo>
                    <a:pt x="917555" y="201730"/>
                  </a:lnTo>
                  <a:lnTo>
                    <a:pt x="943887" y="239776"/>
                  </a:lnTo>
                  <a:lnTo>
                    <a:pt x="966755" y="280216"/>
                  </a:lnTo>
                  <a:lnTo>
                    <a:pt x="985945" y="322835"/>
                  </a:lnTo>
                  <a:lnTo>
                    <a:pt x="1001244" y="367419"/>
                  </a:lnTo>
                  <a:lnTo>
                    <a:pt x="1012436" y="413755"/>
                  </a:lnTo>
                  <a:lnTo>
                    <a:pt x="1019309" y="461628"/>
                  </a:lnTo>
                  <a:lnTo>
                    <a:pt x="1021647" y="510823"/>
                  </a:lnTo>
                  <a:lnTo>
                    <a:pt x="1019309" y="560019"/>
                  </a:lnTo>
                  <a:lnTo>
                    <a:pt x="1012436" y="607892"/>
                  </a:lnTo>
                  <a:lnTo>
                    <a:pt x="1001244" y="654227"/>
                  </a:lnTo>
                  <a:lnTo>
                    <a:pt x="985945" y="698812"/>
                  </a:lnTo>
                  <a:lnTo>
                    <a:pt x="966755" y="741431"/>
                  </a:lnTo>
                  <a:lnTo>
                    <a:pt x="943887" y="781871"/>
                  </a:lnTo>
                  <a:lnTo>
                    <a:pt x="917555" y="819917"/>
                  </a:lnTo>
                  <a:lnTo>
                    <a:pt x="887973" y="855356"/>
                  </a:lnTo>
                  <a:lnTo>
                    <a:pt x="855356" y="887973"/>
                  </a:lnTo>
                  <a:lnTo>
                    <a:pt x="819917" y="917555"/>
                  </a:lnTo>
                  <a:lnTo>
                    <a:pt x="781871" y="943887"/>
                  </a:lnTo>
                  <a:lnTo>
                    <a:pt x="741431" y="966755"/>
                  </a:lnTo>
                  <a:lnTo>
                    <a:pt x="698812" y="985945"/>
                  </a:lnTo>
                  <a:lnTo>
                    <a:pt x="654228" y="1001244"/>
                  </a:lnTo>
                  <a:lnTo>
                    <a:pt x="607892" y="1012436"/>
                  </a:lnTo>
                  <a:lnTo>
                    <a:pt x="560020" y="1019309"/>
                  </a:lnTo>
                  <a:lnTo>
                    <a:pt x="510826" y="1021647"/>
                  </a:lnTo>
                  <a:close/>
                </a:path>
              </a:pathLst>
            </a:custGeom>
            <a:solidFill>
              <a:srgbClr val="C7CBCC"/>
            </a:solidFill>
          </p:spPr>
          <p:txBody>
            <a:bodyPr wrap="square" lIns="0" tIns="0" rIns="0" bIns="0" rtlCol="0"/>
            <a:lstStyle/>
            <a:p>
              <a:endParaRPr/>
            </a:p>
          </p:txBody>
        </p:sp>
        <p:sp>
          <p:nvSpPr>
            <p:cNvPr id="16" name="object 16"/>
            <p:cNvSpPr/>
            <p:nvPr/>
          </p:nvSpPr>
          <p:spPr>
            <a:xfrm>
              <a:off x="8786337" y="4304249"/>
              <a:ext cx="901065" cy="901065"/>
            </a:xfrm>
            <a:custGeom>
              <a:avLst/>
              <a:gdLst/>
              <a:ahLst/>
              <a:cxnLst/>
              <a:rect l="l" t="t" r="r" b="b"/>
              <a:pathLst>
                <a:path w="901065" h="901064">
                  <a:moveTo>
                    <a:pt x="450302" y="900604"/>
                  </a:moveTo>
                  <a:lnTo>
                    <a:pt x="401236" y="897962"/>
                  </a:lnTo>
                  <a:lnTo>
                    <a:pt x="353701" y="890218"/>
                  </a:lnTo>
                  <a:lnTo>
                    <a:pt x="307971" y="877648"/>
                  </a:lnTo>
                  <a:lnTo>
                    <a:pt x="264321" y="860525"/>
                  </a:lnTo>
                  <a:lnTo>
                    <a:pt x="223025" y="839125"/>
                  </a:lnTo>
                  <a:lnTo>
                    <a:pt x="184359" y="813722"/>
                  </a:lnTo>
                  <a:lnTo>
                    <a:pt x="148596" y="784591"/>
                  </a:lnTo>
                  <a:lnTo>
                    <a:pt x="116012" y="752007"/>
                  </a:lnTo>
                  <a:lnTo>
                    <a:pt x="86881" y="716245"/>
                  </a:lnTo>
                  <a:lnTo>
                    <a:pt x="61479" y="677578"/>
                  </a:lnTo>
                  <a:lnTo>
                    <a:pt x="40079" y="636282"/>
                  </a:lnTo>
                  <a:lnTo>
                    <a:pt x="22956" y="592632"/>
                  </a:lnTo>
                  <a:lnTo>
                    <a:pt x="10385" y="546902"/>
                  </a:lnTo>
                  <a:lnTo>
                    <a:pt x="2641" y="499367"/>
                  </a:lnTo>
                  <a:lnTo>
                    <a:pt x="0" y="450308"/>
                  </a:lnTo>
                  <a:lnTo>
                    <a:pt x="2641" y="401236"/>
                  </a:lnTo>
                  <a:lnTo>
                    <a:pt x="10385" y="353701"/>
                  </a:lnTo>
                  <a:lnTo>
                    <a:pt x="22956" y="307971"/>
                  </a:lnTo>
                  <a:lnTo>
                    <a:pt x="40079" y="264321"/>
                  </a:lnTo>
                  <a:lnTo>
                    <a:pt x="61479" y="223025"/>
                  </a:lnTo>
                  <a:lnTo>
                    <a:pt x="86881" y="184359"/>
                  </a:lnTo>
                  <a:lnTo>
                    <a:pt x="116012" y="148596"/>
                  </a:lnTo>
                  <a:lnTo>
                    <a:pt x="148596" y="116012"/>
                  </a:lnTo>
                  <a:lnTo>
                    <a:pt x="184359" y="86881"/>
                  </a:lnTo>
                  <a:lnTo>
                    <a:pt x="223025" y="61479"/>
                  </a:lnTo>
                  <a:lnTo>
                    <a:pt x="264321" y="40078"/>
                  </a:lnTo>
                  <a:lnTo>
                    <a:pt x="307971" y="22956"/>
                  </a:lnTo>
                  <a:lnTo>
                    <a:pt x="353701" y="10385"/>
                  </a:lnTo>
                  <a:lnTo>
                    <a:pt x="401236" y="2641"/>
                  </a:lnTo>
                  <a:lnTo>
                    <a:pt x="450294" y="0"/>
                  </a:lnTo>
                  <a:lnTo>
                    <a:pt x="499367" y="2641"/>
                  </a:lnTo>
                  <a:lnTo>
                    <a:pt x="546902" y="10385"/>
                  </a:lnTo>
                  <a:lnTo>
                    <a:pt x="592632" y="22956"/>
                  </a:lnTo>
                  <a:lnTo>
                    <a:pt x="636283" y="40078"/>
                  </a:lnTo>
                  <a:lnTo>
                    <a:pt x="677578" y="61479"/>
                  </a:lnTo>
                  <a:lnTo>
                    <a:pt x="716245" y="86881"/>
                  </a:lnTo>
                  <a:lnTo>
                    <a:pt x="752007" y="116012"/>
                  </a:lnTo>
                  <a:lnTo>
                    <a:pt x="784592" y="148596"/>
                  </a:lnTo>
                  <a:lnTo>
                    <a:pt x="813722" y="184359"/>
                  </a:lnTo>
                  <a:lnTo>
                    <a:pt x="839125" y="223025"/>
                  </a:lnTo>
                  <a:lnTo>
                    <a:pt x="860525" y="264321"/>
                  </a:lnTo>
                  <a:lnTo>
                    <a:pt x="877648" y="307971"/>
                  </a:lnTo>
                  <a:lnTo>
                    <a:pt x="890218" y="353701"/>
                  </a:lnTo>
                  <a:lnTo>
                    <a:pt x="897962" y="401236"/>
                  </a:lnTo>
                  <a:lnTo>
                    <a:pt x="900604" y="450296"/>
                  </a:lnTo>
                  <a:lnTo>
                    <a:pt x="897962" y="499367"/>
                  </a:lnTo>
                  <a:lnTo>
                    <a:pt x="890218" y="546902"/>
                  </a:lnTo>
                  <a:lnTo>
                    <a:pt x="877648" y="592632"/>
                  </a:lnTo>
                  <a:lnTo>
                    <a:pt x="860525" y="636282"/>
                  </a:lnTo>
                  <a:lnTo>
                    <a:pt x="839125" y="677578"/>
                  </a:lnTo>
                  <a:lnTo>
                    <a:pt x="813722" y="716245"/>
                  </a:lnTo>
                  <a:lnTo>
                    <a:pt x="784592" y="752007"/>
                  </a:lnTo>
                  <a:lnTo>
                    <a:pt x="752007" y="784591"/>
                  </a:lnTo>
                  <a:lnTo>
                    <a:pt x="716245" y="813722"/>
                  </a:lnTo>
                  <a:lnTo>
                    <a:pt x="677578" y="839125"/>
                  </a:lnTo>
                  <a:lnTo>
                    <a:pt x="636283" y="860525"/>
                  </a:lnTo>
                  <a:lnTo>
                    <a:pt x="592632" y="877648"/>
                  </a:lnTo>
                  <a:lnTo>
                    <a:pt x="546902" y="890218"/>
                  </a:lnTo>
                  <a:lnTo>
                    <a:pt x="499367" y="897962"/>
                  </a:lnTo>
                  <a:lnTo>
                    <a:pt x="450302" y="900604"/>
                  </a:lnTo>
                  <a:close/>
                </a:path>
              </a:pathLst>
            </a:custGeom>
            <a:solidFill>
              <a:srgbClr val="18588C"/>
            </a:solidFill>
          </p:spPr>
          <p:txBody>
            <a:bodyPr wrap="square" lIns="0" tIns="0" rIns="0" bIns="0" rtlCol="0"/>
            <a:lstStyle/>
            <a:p>
              <a:endParaRPr/>
            </a:p>
          </p:txBody>
        </p:sp>
        <p:sp>
          <p:nvSpPr>
            <p:cNvPr id="17" name="object 17"/>
            <p:cNvSpPr/>
            <p:nvPr/>
          </p:nvSpPr>
          <p:spPr>
            <a:xfrm>
              <a:off x="9073337" y="4406112"/>
              <a:ext cx="323850" cy="647065"/>
            </a:xfrm>
            <a:custGeom>
              <a:avLst/>
              <a:gdLst/>
              <a:ahLst/>
              <a:cxnLst/>
              <a:rect l="l" t="t" r="r" b="b"/>
              <a:pathLst>
                <a:path w="323850" h="647064">
                  <a:moveTo>
                    <a:pt x="186055" y="593737"/>
                  </a:moveTo>
                  <a:lnTo>
                    <a:pt x="184264" y="584873"/>
                  </a:lnTo>
                  <a:lnTo>
                    <a:pt x="179374" y="577634"/>
                  </a:lnTo>
                  <a:lnTo>
                    <a:pt x="172123" y="572744"/>
                  </a:lnTo>
                  <a:lnTo>
                    <a:pt x="163258" y="570941"/>
                  </a:lnTo>
                  <a:lnTo>
                    <a:pt x="154393" y="572744"/>
                  </a:lnTo>
                  <a:lnTo>
                    <a:pt x="147142" y="577634"/>
                  </a:lnTo>
                  <a:lnTo>
                    <a:pt x="142252" y="584873"/>
                  </a:lnTo>
                  <a:lnTo>
                    <a:pt x="140462" y="593737"/>
                  </a:lnTo>
                  <a:lnTo>
                    <a:pt x="142252" y="602602"/>
                  </a:lnTo>
                  <a:lnTo>
                    <a:pt x="147142" y="609841"/>
                  </a:lnTo>
                  <a:lnTo>
                    <a:pt x="154393" y="614730"/>
                  </a:lnTo>
                  <a:lnTo>
                    <a:pt x="163258" y="616521"/>
                  </a:lnTo>
                  <a:lnTo>
                    <a:pt x="172123" y="614730"/>
                  </a:lnTo>
                  <a:lnTo>
                    <a:pt x="179374" y="609841"/>
                  </a:lnTo>
                  <a:lnTo>
                    <a:pt x="184264" y="602602"/>
                  </a:lnTo>
                  <a:lnTo>
                    <a:pt x="186055" y="593737"/>
                  </a:lnTo>
                  <a:close/>
                </a:path>
                <a:path w="323850" h="647064">
                  <a:moveTo>
                    <a:pt x="323850" y="36461"/>
                  </a:moveTo>
                  <a:lnTo>
                    <a:pt x="322605" y="30340"/>
                  </a:lnTo>
                  <a:lnTo>
                    <a:pt x="311950" y="14579"/>
                  </a:lnTo>
                  <a:lnTo>
                    <a:pt x="307225" y="11391"/>
                  </a:lnTo>
                  <a:lnTo>
                    <a:pt x="307225" y="116141"/>
                  </a:lnTo>
                  <a:lnTo>
                    <a:pt x="307225" y="534136"/>
                  </a:lnTo>
                  <a:lnTo>
                    <a:pt x="304749" y="536625"/>
                  </a:lnTo>
                  <a:lnTo>
                    <a:pt x="198310" y="536625"/>
                  </a:lnTo>
                  <a:lnTo>
                    <a:pt x="198310" y="593737"/>
                  </a:lnTo>
                  <a:lnTo>
                    <a:pt x="195541" y="607364"/>
                  </a:lnTo>
                  <a:lnTo>
                    <a:pt x="188023" y="618502"/>
                  </a:lnTo>
                  <a:lnTo>
                    <a:pt x="176885" y="626021"/>
                  </a:lnTo>
                  <a:lnTo>
                    <a:pt x="163258" y="628777"/>
                  </a:lnTo>
                  <a:lnTo>
                    <a:pt x="149631" y="626021"/>
                  </a:lnTo>
                  <a:lnTo>
                    <a:pt x="138493" y="618502"/>
                  </a:lnTo>
                  <a:lnTo>
                    <a:pt x="130975" y="607364"/>
                  </a:lnTo>
                  <a:lnTo>
                    <a:pt x="128206" y="593737"/>
                  </a:lnTo>
                  <a:lnTo>
                    <a:pt x="130975" y="580110"/>
                  </a:lnTo>
                  <a:lnTo>
                    <a:pt x="138493" y="568972"/>
                  </a:lnTo>
                  <a:lnTo>
                    <a:pt x="149631" y="561454"/>
                  </a:lnTo>
                  <a:lnTo>
                    <a:pt x="163258" y="558698"/>
                  </a:lnTo>
                  <a:lnTo>
                    <a:pt x="176885" y="561454"/>
                  </a:lnTo>
                  <a:lnTo>
                    <a:pt x="188023" y="568972"/>
                  </a:lnTo>
                  <a:lnTo>
                    <a:pt x="195541" y="580110"/>
                  </a:lnTo>
                  <a:lnTo>
                    <a:pt x="198310" y="593737"/>
                  </a:lnTo>
                  <a:lnTo>
                    <a:pt x="198310" y="536625"/>
                  </a:lnTo>
                  <a:lnTo>
                    <a:pt x="21767" y="536625"/>
                  </a:lnTo>
                  <a:lnTo>
                    <a:pt x="19291" y="534136"/>
                  </a:lnTo>
                  <a:lnTo>
                    <a:pt x="19291" y="116141"/>
                  </a:lnTo>
                  <a:lnTo>
                    <a:pt x="21767" y="113665"/>
                  </a:lnTo>
                  <a:lnTo>
                    <a:pt x="304749" y="113665"/>
                  </a:lnTo>
                  <a:lnTo>
                    <a:pt x="307225" y="116141"/>
                  </a:lnTo>
                  <a:lnTo>
                    <a:pt x="307225" y="11391"/>
                  </a:lnTo>
                  <a:lnTo>
                    <a:pt x="296176" y="3924"/>
                  </a:lnTo>
                  <a:lnTo>
                    <a:pt x="276923" y="0"/>
                  </a:lnTo>
                  <a:lnTo>
                    <a:pt x="201828" y="0"/>
                  </a:lnTo>
                  <a:lnTo>
                    <a:pt x="201828" y="42316"/>
                  </a:lnTo>
                  <a:lnTo>
                    <a:pt x="201828" y="55740"/>
                  </a:lnTo>
                  <a:lnTo>
                    <a:pt x="199351" y="58216"/>
                  </a:lnTo>
                  <a:lnTo>
                    <a:pt x="127165" y="58216"/>
                  </a:lnTo>
                  <a:lnTo>
                    <a:pt x="124675" y="55740"/>
                  </a:lnTo>
                  <a:lnTo>
                    <a:pt x="124675" y="42316"/>
                  </a:lnTo>
                  <a:lnTo>
                    <a:pt x="127165" y="39839"/>
                  </a:lnTo>
                  <a:lnTo>
                    <a:pt x="199351" y="39839"/>
                  </a:lnTo>
                  <a:lnTo>
                    <a:pt x="201828" y="42316"/>
                  </a:lnTo>
                  <a:lnTo>
                    <a:pt x="201828" y="0"/>
                  </a:lnTo>
                  <a:lnTo>
                    <a:pt x="49593" y="0"/>
                  </a:lnTo>
                  <a:lnTo>
                    <a:pt x="30340" y="3924"/>
                  </a:lnTo>
                  <a:lnTo>
                    <a:pt x="14566" y="14579"/>
                  </a:lnTo>
                  <a:lnTo>
                    <a:pt x="3911" y="30340"/>
                  </a:lnTo>
                  <a:lnTo>
                    <a:pt x="0" y="49606"/>
                  </a:lnTo>
                  <a:lnTo>
                    <a:pt x="0" y="600671"/>
                  </a:lnTo>
                  <a:lnTo>
                    <a:pt x="3911" y="619937"/>
                  </a:lnTo>
                  <a:lnTo>
                    <a:pt x="14566" y="635711"/>
                  </a:lnTo>
                  <a:lnTo>
                    <a:pt x="30340" y="646366"/>
                  </a:lnTo>
                  <a:lnTo>
                    <a:pt x="33375" y="646976"/>
                  </a:lnTo>
                  <a:lnTo>
                    <a:pt x="293141" y="646976"/>
                  </a:lnTo>
                  <a:lnTo>
                    <a:pt x="296176" y="646366"/>
                  </a:lnTo>
                  <a:lnTo>
                    <a:pt x="311950" y="635711"/>
                  </a:lnTo>
                  <a:lnTo>
                    <a:pt x="316623" y="628777"/>
                  </a:lnTo>
                  <a:lnTo>
                    <a:pt x="322605" y="619937"/>
                  </a:lnTo>
                  <a:lnTo>
                    <a:pt x="323850" y="613816"/>
                  </a:lnTo>
                  <a:lnTo>
                    <a:pt x="323850" y="558698"/>
                  </a:lnTo>
                  <a:lnTo>
                    <a:pt x="323850" y="536625"/>
                  </a:lnTo>
                  <a:lnTo>
                    <a:pt x="323850" y="113665"/>
                  </a:lnTo>
                  <a:lnTo>
                    <a:pt x="323850" y="58216"/>
                  </a:lnTo>
                  <a:lnTo>
                    <a:pt x="323850" y="39839"/>
                  </a:lnTo>
                  <a:lnTo>
                    <a:pt x="323850" y="36461"/>
                  </a:lnTo>
                  <a:close/>
                </a:path>
              </a:pathLst>
            </a:custGeom>
            <a:solidFill>
              <a:srgbClr val="FFFFFF"/>
            </a:solidFill>
          </p:spPr>
          <p:txBody>
            <a:bodyPr wrap="square" lIns="0" tIns="0" rIns="0" bIns="0" rtlCol="0"/>
            <a:lstStyle/>
            <a:p>
              <a:endParaRPr/>
            </a:p>
          </p:txBody>
        </p:sp>
      </p:grpSp>
      <p:sp>
        <p:nvSpPr>
          <p:cNvPr id="18" name="object 18"/>
          <p:cNvSpPr txBox="1">
            <a:spLocks noGrp="1"/>
          </p:cNvSpPr>
          <p:nvPr>
            <p:ph type="title"/>
          </p:nvPr>
        </p:nvSpPr>
        <p:spPr>
          <a:prstGeom prst="rect">
            <a:avLst/>
          </a:prstGeom>
        </p:spPr>
        <p:txBody>
          <a:bodyPr vert="horz" wrap="square" lIns="0" tIns="12700" rIns="0" bIns="0" rtlCol="0">
            <a:spAutoFit/>
          </a:bodyPr>
          <a:lstStyle/>
          <a:p>
            <a:pPr marL="4288155">
              <a:lnSpc>
                <a:spcPct val="100000"/>
              </a:lnSpc>
              <a:spcBef>
                <a:spcPts val="100"/>
              </a:spcBef>
            </a:pPr>
            <a:r>
              <a:rPr spc="135" dirty="0"/>
              <a:t>Contact</a:t>
            </a:r>
            <a:r>
              <a:rPr spc="-465" dirty="0"/>
              <a:t> </a:t>
            </a:r>
            <a:r>
              <a:rPr spc="175" dirty="0"/>
              <a:t>Us</a:t>
            </a:r>
          </a:p>
        </p:txBody>
      </p:sp>
      <p:sp>
        <p:nvSpPr>
          <p:cNvPr id="19" name="object 19"/>
          <p:cNvSpPr txBox="1"/>
          <p:nvPr/>
        </p:nvSpPr>
        <p:spPr>
          <a:xfrm>
            <a:off x="8917708" y="2987597"/>
            <a:ext cx="7621501" cy="628377"/>
          </a:xfrm>
          <a:prstGeom prst="rect">
            <a:avLst/>
          </a:prstGeom>
        </p:spPr>
        <p:txBody>
          <a:bodyPr vert="horz" wrap="square" lIns="0" tIns="12700" rIns="0" bIns="0" rtlCol="0">
            <a:spAutoFit/>
          </a:bodyPr>
          <a:lstStyle/>
          <a:p>
            <a:pPr marL="12700">
              <a:lnSpc>
                <a:spcPct val="100000"/>
              </a:lnSpc>
              <a:spcBef>
                <a:spcPts val="100"/>
              </a:spcBef>
            </a:pPr>
            <a:r>
              <a:rPr lang="en-IN" sz="4000" spc="409" dirty="0">
                <a:latin typeface="Microsoft Sans Serif"/>
                <a:cs typeface="Microsoft Sans Serif"/>
              </a:rPr>
              <a:t>TMI Engineering Pvt Ltd</a:t>
            </a:r>
            <a:endParaRPr sz="6300" dirty="0">
              <a:latin typeface="Microsoft Sans Serif"/>
              <a:cs typeface="Microsoft Sans Serif"/>
            </a:endParaRPr>
          </a:p>
        </p:txBody>
      </p:sp>
      <p:sp>
        <p:nvSpPr>
          <p:cNvPr id="20" name="object 20"/>
          <p:cNvSpPr txBox="1"/>
          <p:nvPr/>
        </p:nvSpPr>
        <p:spPr>
          <a:xfrm>
            <a:off x="9974985" y="7671376"/>
            <a:ext cx="4392295" cy="436880"/>
          </a:xfrm>
          <a:prstGeom prst="rect">
            <a:avLst/>
          </a:prstGeom>
        </p:spPr>
        <p:txBody>
          <a:bodyPr vert="horz" wrap="square" lIns="0" tIns="12700" rIns="0" bIns="0" rtlCol="0">
            <a:spAutoFit/>
          </a:bodyPr>
          <a:lstStyle/>
          <a:p>
            <a:pPr marL="12700">
              <a:lnSpc>
                <a:spcPct val="100000"/>
              </a:lnSpc>
              <a:spcBef>
                <a:spcPts val="100"/>
              </a:spcBef>
            </a:pPr>
            <a:r>
              <a:rPr sz="2700" b="1" spc="315" dirty="0">
                <a:solidFill>
                  <a:schemeClr val="tx2">
                    <a:lumMod val="60000"/>
                    <a:lumOff val="40000"/>
                  </a:schemeClr>
                </a:solidFill>
                <a:latin typeface="Trebuchet MS"/>
                <a:cs typeface="Trebuchet MS"/>
                <a:hlinkClick r:id="rId3">
                  <a:extLst>
                    <a:ext uri="{A12FA001-AC4F-418D-AE19-62706E023703}">
                      <ahyp:hlinkClr xmlns:ahyp="http://schemas.microsoft.com/office/drawing/2018/hyperlinkcolor" xmlns="" val="tx"/>
                    </a:ext>
                  </a:extLst>
                </a:hlinkClick>
              </a:rPr>
              <a:t>info@</a:t>
            </a:r>
            <a:r>
              <a:rPr lang="en-IN" sz="2700" b="1" spc="315" dirty="0" err="1">
                <a:solidFill>
                  <a:schemeClr val="tx2">
                    <a:lumMod val="60000"/>
                    <a:lumOff val="40000"/>
                  </a:schemeClr>
                </a:solidFill>
                <a:latin typeface="Trebuchet MS"/>
                <a:cs typeface="Trebuchet MS"/>
                <a:hlinkClick r:id="rId3">
                  <a:extLst>
                    <a:ext uri="{A12FA001-AC4F-418D-AE19-62706E023703}">
                      <ahyp:hlinkClr xmlns:ahyp="http://schemas.microsoft.com/office/drawing/2018/hyperlinkcolor" xmlns="" val="tx"/>
                    </a:ext>
                  </a:extLst>
                </a:hlinkClick>
              </a:rPr>
              <a:t>tmieng</a:t>
            </a:r>
            <a:r>
              <a:rPr sz="2700" b="1" spc="315" dirty="0">
                <a:solidFill>
                  <a:schemeClr val="tx2">
                    <a:lumMod val="60000"/>
                    <a:lumOff val="40000"/>
                  </a:schemeClr>
                </a:solidFill>
                <a:latin typeface="Trebuchet MS"/>
                <a:cs typeface="Trebuchet MS"/>
                <a:hlinkClick r:id="rId3">
                  <a:extLst>
                    <a:ext uri="{A12FA001-AC4F-418D-AE19-62706E023703}">
                      <ahyp:hlinkClr xmlns:ahyp="http://schemas.microsoft.com/office/drawing/2018/hyperlinkcolor" xmlns="" val="tx"/>
                    </a:ext>
                  </a:extLst>
                </a:hlinkClick>
              </a:rPr>
              <a:t>.com</a:t>
            </a:r>
            <a:endParaRPr sz="2700" dirty="0">
              <a:solidFill>
                <a:schemeClr val="tx2">
                  <a:lumMod val="60000"/>
                  <a:lumOff val="40000"/>
                </a:schemeClr>
              </a:solidFill>
              <a:latin typeface="Trebuchet MS"/>
              <a:cs typeface="Trebuchet MS"/>
            </a:endParaRPr>
          </a:p>
        </p:txBody>
      </p:sp>
      <p:sp>
        <p:nvSpPr>
          <p:cNvPr id="22" name="TextBox 21">
            <a:extLst>
              <a:ext uri="{FF2B5EF4-FFF2-40B4-BE49-F238E27FC236}">
                <a16:creationId xmlns:a16="http://schemas.microsoft.com/office/drawing/2014/main" xmlns="" id="{A50DCE8A-0EE3-7AFB-2F19-1ECCE2F560DE}"/>
              </a:ext>
            </a:extLst>
          </p:cNvPr>
          <p:cNvSpPr txBox="1"/>
          <p:nvPr/>
        </p:nvSpPr>
        <p:spPr>
          <a:xfrm>
            <a:off x="9943988" y="4494922"/>
            <a:ext cx="3886200" cy="2554545"/>
          </a:xfrm>
          <a:prstGeom prst="rect">
            <a:avLst/>
          </a:prstGeom>
          <a:noFill/>
        </p:spPr>
        <p:txBody>
          <a:bodyPr wrap="square" rtlCol="0">
            <a:spAutoFit/>
          </a:bodyPr>
          <a:lstStyle/>
          <a:p>
            <a:r>
              <a:rPr lang="en-IN" sz="3200" dirty="0"/>
              <a:t>+919821878917</a:t>
            </a:r>
          </a:p>
          <a:p>
            <a:endParaRPr lang="en-IN" sz="3200" dirty="0"/>
          </a:p>
          <a:p>
            <a:r>
              <a:rPr lang="en-IN" sz="3200" dirty="0"/>
              <a:t>+919818842787</a:t>
            </a:r>
          </a:p>
          <a:p>
            <a:endParaRPr lang="en-IN" sz="3200" dirty="0"/>
          </a:p>
          <a:p>
            <a:r>
              <a:rPr lang="en-IN" sz="3200" dirty="0"/>
              <a:t>+919997123333</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D9D9D9"/>
          </a:solidFill>
        </p:spPr>
        <p:txBody>
          <a:bodyPr wrap="square" lIns="0" tIns="0" rIns="0" bIns="0" rtlCol="0"/>
          <a:lstStyle/>
          <a:p>
            <a:endParaRPr/>
          </a:p>
        </p:txBody>
      </p:sp>
      <p:sp>
        <p:nvSpPr>
          <p:cNvPr id="3" name="object 3"/>
          <p:cNvSpPr txBox="1">
            <a:spLocks noGrp="1"/>
          </p:cNvSpPr>
          <p:nvPr>
            <p:ph type="title"/>
          </p:nvPr>
        </p:nvSpPr>
        <p:spPr>
          <a:xfrm>
            <a:off x="6096999" y="4310775"/>
            <a:ext cx="6045200" cy="1244600"/>
          </a:xfrm>
          <a:prstGeom prst="rect">
            <a:avLst/>
          </a:prstGeom>
        </p:spPr>
        <p:txBody>
          <a:bodyPr vert="horz" wrap="square" lIns="0" tIns="12700" rIns="0" bIns="0" rtlCol="0">
            <a:spAutoFit/>
          </a:bodyPr>
          <a:lstStyle/>
          <a:p>
            <a:pPr marL="12700">
              <a:lnSpc>
                <a:spcPct val="100000"/>
              </a:lnSpc>
              <a:spcBef>
                <a:spcPts val="100"/>
              </a:spcBef>
            </a:pPr>
            <a:r>
              <a:rPr sz="8000" spc="915" dirty="0">
                <a:solidFill>
                  <a:srgbClr val="2E74B5"/>
                </a:solidFill>
              </a:rPr>
              <a:t>Thank</a:t>
            </a:r>
            <a:r>
              <a:rPr sz="8000" spc="310" dirty="0">
                <a:solidFill>
                  <a:srgbClr val="2E74B5"/>
                </a:solidFill>
              </a:rPr>
              <a:t> </a:t>
            </a:r>
            <a:r>
              <a:rPr sz="8000" spc="940" dirty="0">
                <a:solidFill>
                  <a:srgbClr val="2E74B5"/>
                </a:solidFill>
              </a:rPr>
              <a:t>You</a:t>
            </a:r>
            <a:endParaRPr sz="80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34" y="1467731"/>
            <a:ext cx="18288635" cy="8817610"/>
            <a:chOff x="-634" y="1467731"/>
            <a:chExt cx="18288635" cy="8817610"/>
          </a:xfrm>
        </p:grpSpPr>
        <p:sp>
          <p:nvSpPr>
            <p:cNvPr id="3" name="object 3"/>
            <p:cNvSpPr/>
            <p:nvPr/>
          </p:nvSpPr>
          <p:spPr>
            <a:xfrm>
              <a:off x="10619740" y="9099550"/>
              <a:ext cx="7668259" cy="11430"/>
            </a:xfrm>
            <a:custGeom>
              <a:avLst/>
              <a:gdLst/>
              <a:ahLst/>
              <a:cxnLst/>
              <a:rect l="l" t="t" r="r" b="b"/>
              <a:pathLst>
                <a:path w="7668259" h="11429">
                  <a:moveTo>
                    <a:pt x="0" y="11114"/>
                  </a:moveTo>
                  <a:lnTo>
                    <a:pt x="7668257" y="11114"/>
                  </a:lnTo>
                  <a:lnTo>
                    <a:pt x="7668257" y="0"/>
                  </a:lnTo>
                  <a:lnTo>
                    <a:pt x="0" y="0"/>
                  </a:lnTo>
                  <a:lnTo>
                    <a:pt x="0" y="11114"/>
                  </a:lnTo>
                  <a:close/>
                </a:path>
              </a:pathLst>
            </a:custGeom>
            <a:solidFill>
              <a:srgbClr val="D9D9D9"/>
            </a:solidFill>
          </p:spPr>
          <p:txBody>
            <a:bodyPr wrap="square" lIns="0" tIns="0" rIns="0" bIns="0" rtlCol="0"/>
            <a:lstStyle/>
            <a:p>
              <a:endParaRPr/>
            </a:p>
          </p:txBody>
        </p:sp>
        <p:sp>
          <p:nvSpPr>
            <p:cNvPr id="4" name="object 4"/>
            <p:cNvSpPr/>
            <p:nvPr/>
          </p:nvSpPr>
          <p:spPr>
            <a:xfrm>
              <a:off x="-634" y="6884672"/>
              <a:ext cx="10620375" cy="3400425"/>
            </a:xfrm>
            <a:custGeom>
              <a:avLst/>
              <a:gdLst/>
              <a:ahLst/>
              <a:cxnLst/>
              <a:rect l="l" t="t" r="r" b="b"/>
              <a:pathLst>
                <a:path w="10620375" h="3400425">
                  <a:moveTo>
                    <a:pt x="10620375" y="3400424"/>
                  </a:moveTo>
                  <a:lnTo>
                    <a:pt x="0" y="3400424"/>
                  </a:lnTo>
                  <a:lnTo>
                    <a:pt x="0" y="0"/>
                  </a:lnTo>
                  <a:lnTo>
                    <a:pt x="10620375" y="0"/>
                  </a:lnTo>
                  <a:lnTo>
                    <a:pt x="10620375" y="3400424"/>
                  </a:lnTo>
                  <a:close/>
                </a:path>
              </a:pathLst>
            </a:custGeom>
            <a:solidFill>
              <a:srgbClr val="18588C"/>
            </a:solidFill>
          </p:spPr>
          <p:txBody>
            <a:bodyPr wrap="square" lIns="0" tIns="0" rIns="0" bIns="0" rtlCol="0"/>
            <a:lstStyle/>
            <a:p>
              <a:endParaRPr/>
            </a:p>
          </p:txBody>
        </p:sp>
        <p:sp>
          <p:nvSpPr>
            <p:cNvPr id="5" name="object 5"/>
            <p:cNvSpPr/>
            <p:nvPr/>
          </p:nvSpPr>
          <p:spPr>
            <a:xfrm>
              <a:off x="7751445" y="6270625"/>
              <a:ext cx="10534650" cy="2828925"/>
            </a:xfrm>
            <a:custGeom>
              <a:avLst/>
              <a:gdLst/>
              <a:ahLst/>
              <a:cxnLst/>
              <a:rect l="l" t="t" r="r" b="b"/>
              <a:pathLst>
                <a:path w="10534650" h="2828925">
                  <a:moveTo>
                    <a:pt x="10534649" y="2828924"/>
                  </a:moveTo>
                  <a:lnTo>
                    <a:pt x="0" y="2828924"/>
                  </a:lnTo>
                  <a:lnTo>
                    <a:pt x="0" y="0"/>
                  </a:lnTo>
                  <a:lnTo>
                    <a:pt x="10534649" y="0"/>
                  </a:lnTo>
                  <a:lnTo>
                    <a:pt x="10534649" y="2828924"/>
                  </a:lnTo>
                  <a:close/>
                </a:path>
              </a:pathLst>
            </a:custGeom>
            <a:solidFill>
              <a:srgbClr val="57C1D4"/>
            </a:solidFill>
          </p:spPr>
          <p:txBody>
            <a:bodyPr wrap="square" lIns="0" tIns="0" rIns="0" bIns="0" rtlCol="0"/>
            <a:lstStyle/>
            <a:p>
              <a:endParaRPr/>
            </a:p>
          </p:txBody>
        </p:sp>
        <p:pic>
          <p:nvPicPr>
            <p:cNvPr id="6" name="object 6"/>
            <p:cNvPicPr/>
            <p:nvPr/>
          </p:nvPicPr>
          <p:blipFill>
            <a:blip r:embed="rId2" cstate="print"/>
            <a:stretch>
              <a:fillRect/>
            </a:stretch>
          </p:blipFill>
          <p:spPr>
            <a:xfrm>
              <a:off x="0" y="1467731"/>
              <a:ext cx="9667874" cy="7629524"/>
            </a:xfrm>
            <a:prstGeom prst="rect">
              <a:avLst/>
            </a:prstGeom>
          </p:spPr>
        </p:pic>
        <p:pic>
          <p:nvPicPr>
            <p:cNvPr id="7" name="object 7"/>
            <p:cNvPicPr/>
            <p:nvPr/>
          </p:nvPicPr>
          <p:blipFill>
            <a:blip r:embed="rId3" cstate="print"/>
            <a:stretch>
              <a:fillRect/>
            </a:stretch>
          </p:blipFill>
          <p:spPr>
            <a:xfrm>
              <a:off x="17048320" y="1848796"/>
              <a:ext cx="209549" cy="847724"/>
            </a:xfrm>
            <a:prstGeom prst="rect">
              <a:avLst/>
            </a:prstGeom>
          </p:spPr>
        </p:pic>
        <p:sp>
          <p:nvSpPr>
            <p:cNvPr id="8" name="object 8"/>
            <p:cNvSpPr/>
            <p:nvPr/>
          </p:nvSpPr>
          <p:spPr>
            <a:xfrm>
              <a:off x="17153792" y="3108821"/>
              <a:ext cx="28575" cy="2486025"/>
            </a:xfrm>
            <a:custGeom>
              <a:avLst/>
              <a:gdLst/>
              <a:ahLst/>
              <a:cxnLst/>
              <a:rect l="l" t="t" r="r" b="b"/>
              <a:pathLst>
                <a:path w="28575" h="2486025">
                  <a:moveTo>
                    <a:pt x="22193" y="2486024"/>
                  </a:moveTo>
                  <a:lnTo>
                    <a:pt x="6381" y="2486024"/>
                  </a:lnTo>
                  <a:lnTo>
                    <a:pt x="0" y="2479640"/>
                  </a:lnTo>
                  <a:lnTo>
                    <a:pt x="0" y="2471732"/>
                  </a:lnTo>
                  <a:lnTo>
                    <a:pt x="0" y="6383"/>
                  </a:lnTo>
                  <a:lnTo>
                    <a:pt x="6381" y="0"/>
                  </a:lnTo>
                  <a:lnTo>
                    <a:pt x="22193" y="0"/>
                  </a:lnTo>
                  <a:lnTo>
                    <a:pt x="28574" y="6383"/>
                  </a:lnTo>
                  <a:lnTo>
                    <a:pt x="28574" y="2479640"/>
                  </a:lnTo>
                  <a:lnTo>
                    <a:pt x="22193" y="2486024"/>
                  </a:lnTo>
                  <a:close/>
                </a:path>
              </a:pathLst>
            </a:custGeom>
            <a:solidFill>
              <a:srgbClr val="C7CBCC"/>
            </a:solidFill>
          </p:spPr>
          <p:txBody>
            <a:bodyPr wrap="square" lIns="0" tIns="0" rIns="0" bIns="0" rtlCol="0"/>
            <a:lstStyle/>
            <a:p>
              <a:endParaRPr/>
            </a:p>
          </p:txBody>
        </p:sp>
      </p:grpSp>
      <p:sp>
        <p:nvSpPr>
          <p:cNvPr id="9" name="object 9"/>
          <p:cNvSpPr txBox="1">
            <a:spLocks noGrp="1"/>
          </p:cNvSpPr>
          <p:nvPr>
            <p:ph type="title"/>
          </p:nvPr>
        </p:nvSpPr>
        <p:spPr>
          <a:xfrm>
            <a:off x="10137360" y="4802627"/>
            <a:ext cx="3860800" cy="1122680"/>
          </a:xfrm>
          <a:prstGeom prst="rect">
            <a:avLst/>
          </a:prstGeom>
        </p:spPr>
        <p:txBody>
          <a:bodyPr vert="horz" wrap="square" lIns="0" tIns="12700" rIns="0" bIns="0" rtlCol="0">
            <a:spAutoFit/>
          </a:bodyPr>
          <a:lstStyle/>
          <a:p>
            <a:pPr marL="12700">
              <a:lnSpc>
                <a:spcPct val="100000"/>
              </a:lnSpc>
              <a:spcBef>
                <a:spcPts val="100"/>
              </a:spcBef>
            </a:pPr>
            <a:r>
              <a:rPr spc="25" dirty="0"/>
              <a:t>About</a:t>
            </a:r>
            <a:r>
              <a:rPr spc="-455" dirty="0"/>
              <a:t> </a:t>
            </a:r>
            <a:r>
              <a:rPr spc="175" dirty="0"/>
              <a:t>Us</a:t>
            </a:r>
          </a:p>
        </p:txBody>
      </p:sp>
      <p:sp>
        <p:nvSpPr>
          <p:cNvPr id="14" name="object 14"/>
          <p:cNvSpPr txBox="1">
            <a:spLocks noGrp="1"/>
          </p:cNvSpPr>
          <p:nvPr>
            <p:ph type="sldNum" sz="quarter" idx="7"/>
          </p:nvPr>
        </p:nvSpPr>
        <p:spPr>
          <a:prstGeom prst="rect">
            <a:avLst/>
          </a:prstGeom>
        </p:spPr>
        <p:txBody>
          <a:bodyPr vert="horz" wrap="square" lIns="0" tIns="41910" rIns="0" bIns="0" rtlCol="0">
            <a:spAutoFit/>
          </a:bodyPr>
          <a:lstStyle/>
          <a:p>
            <a:pPr marL="38100">
              <a:lnSpc>
                <a:spcPct val="100000"/>
              </a:lnSpc>
              <a:spcBef>
                <a:spcPts val="330"/>
              </a:spcBef>
            </a:pPr>
            <a:fld id="{81D60167-4931-47E6-BA6A-407CBD079E47}" type="slidenum">
              <a:rPr spc="50" dirty="0"/>
              <a:t>3</a:t>
            </a:fld>
            <a:endParaRPr spc="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8287999" cy="10286999"/>
          </a:xfrm>
          <a:prstGeom prst="rect">
            <a:avLst/>
          </a:prstGeom>
        </p:spPr>
      </p:pic>
      <p:sp>
        <p:nvSpPr>
          <p:cNvPr id="3" name="object 3"/>
          <p:cNvSpPr txBox="1"/>
          <p:nvPr/>
        </p:nvSpPr>
        <p:spPr>
          <a:xfrm>
            <a:off x="457218" y="435237"/>
            <a:ext cx="17595850" cy="9532481"/>
          </a:xfrm>
          <a:prstGeom prst="rect">
            <a:avLst/>
          </a:prstGeom>
        </p:spPr>
        <p:txBody>
          <a:bodyPr vert="horz" wrap="square" lIns="0" tIns="12700" rIns="0" bIns="0" rtlCol="0">
            <a:spAutoFit/>
          </a:bodyPr>
          <a:lstStyle/>
          <a:p>
            <a:pPr marL="12700" marR="5080" algn="just">
              <a:lnSpc>
                <a:spcPct val="117600"/>
              </a:lnSpc>
              <a:spcBef>
                <a:spcPts val="100"/>
              </a:spcBef>
            </a:pPr>
            <a:r>
              <a:rPr lang="en-IN" sz="3200" b="1" spc="220" dirty="0">
                <a:solidFill>
                  <a:srgbClr val="16163D"/>
                </a:solidFill>
                <a:latin typeface="Trebuchet MS" panose="020B0603020202020204" pitchFamily="34" charset="0"/>
                <a:cs typeface="Trebuchet MS"/>
              </a:rPr>
              <a:t>TMI</a:t>
            </a:r>
            <a:r>
              <a:rPr sz="3200" b="1" spc="-160" dirty="0">
                <a:solidFill>
                  <a:srgbClr val="16163D"/>
                </a:solidFill>
                <a:latin typeface="Trebuchet MS" panose="020B0603020202020204" pitchFamily="34" charset="0"/>
                <a:cs typeface="Trebuchet MS"/>
              </a:rPr>
              <a:t> </a:t>
            </a:r>
            <a:r>
              <a:rPr lang="en-IN" sz="3200" b="1" spc="-65" dirty="0">
                <a:solidFill>
                  <a:srgbClr val="16163D"/>
                </a:solidFill>
                <a:latin typeface="Trebuchet MS" panose="020B0603020202020204" pitchFamily="34" charset="0"/>
                <a:cs typeface="Trebuchet MS"/>
              </a:rPr>
              <a:t>Engineering</a:t>
            </a:r>
            <a:r>
              <a:rPr sz="3200" spc="-85" dirty="0">
                <a:solidFill>
                  <a:srgbClr val="16163D"/>
                </a:solidFill>
                <a:latin typeface="Trebuchet MS" panose="020B0603020202020204" pitchFamily="34" charset="0"/>
                <a:cs typeface="Trebuchet MS"/>
              </a:rPr>
              <a:t> </a:t>
            </a:r>
            <a:r>
              <a:rPr lang="en-IN" sz="3200" spc="-85" dirty="0">
                <a:solidFill>
                  <a:srgbClr val="16163D"/>
                </a:solidFill>
                <a:latin typeface="Trebuchet MS" panose="020B0603020202020204" pitchFamily="34" charset="0"/>
                <a:cs typeface="Trebuchet MS"/>
              </a:rPr>
              <a:t>is established with an objective to provide safe &amp; mechanised  solutions for  Mining, Tunnelling and Infrastructure sectors. </a:t>
            </a:r>
            <a:endParaRPr lang="en-IN" sz="3200" b="0" i="0" spc="-85" dirty="0">
              <a:solidFill>
                <a:srgbClr val="16163D"/>
              </a:solidFill>
              <a:effectLst/>
              <a:latin typeface="Trebuchet MS" panose="020B0603020202020204" pitchFamily="34" charset="0"/>
            </a:endParaRPr>
          </a:p>
          <a:p>
            <a:pPr marL="12700" marR="5080" algn="just">
              <a:lnSpc>
                <a:spcPct val="117600"/>
              </a:lnSpc>
              <a:spcBef>
                <a:spcPts val="100"/>
              </a:spcBef>
            </a:pPr>
            <a:endParaRPr lang="en-US" sz="800" b="0" i="0" dirty="0">
              <a:effectLst/>
              <a:latin typeface="Trebuchet MS" panose="020B0603020202020204" pitchFamily="34" charset="0"/>
            </a:endParaRPr>
          </a:p>
          <a:p>
            <a:pPr marL="12700" marR="5080" algn="just">
              <a:lnSpc>
                <a:spcPct val="117600"/>
              </a:lnSpc>
              <a:spcBef>
                <a:spcPts val="100"/>
              </a:spcBef>
            </a:pPr>
            <a:r>
              <a:rPr lang="en-US" sz="3200" b="0" i="0" dirty="0">
                <a:effectLst/>
                <a:latin typeface="Trebuchet MS" panose="020B0603020202020204" pitchFamily="34" charset="0"/>
              </a:rPr>
              <a:t>We are committed to create a long-term value for our customers by empowering them with most advance and future-ready Technologies to maximize their productivity and making their business competitive. </a:t>
            </a:r>
          </a:p>
          <a:p>
            <a:pPr marL="12700" marR="5080" algn="just">
              <a:lnSpc>
                <a:spcPct val="117600"/>
              </a:lnSpc>
              <a:spcBef>
                <a:spcPts val="100"/>
              </a:spcBef>
            </a:pPr>
            <a:endParaRPr lang="en-US" sz="800" b="0" i="0" dirty="0">
              <a:solidFill>
                <a:srgbClr val="000000"/>
              </a:solidFill>
              <a:effectLst/>
              <a:latin typeface="Trebuchet MS" panose="020B0603020202020204" pitchFamily="34" charset="0"/>
            </a:endParaRPr>
          </a:p>
          <a:p>
            <a:pPr marL="12700" marR="5080" algn="just">
              <a:lnSpc>
                <a:spcPct val="117600"/>
              </a:lnSpc>
              <a:spcBef>
                <a:spcPts val="100"/>
              </a:spcBef>
            </a:pPr>
            <a:r>
              <a:rPr lang="en-US" sz="3200" b="0" i="0" dirty="0">
                <a:solidFill>
                  <a:srgbClr val="000000"/>
                </a:solidFill>
                <a:effectLst/>
                <a:latin typeface="Trebuchet MS" panose="020B0603020202020204" pitchFamily="34" charset="0"/>
              </a:rPr>
              <a:t>Through innovation and excellence, we strive for a sustainable future – one that encompasses </a:t>
            </a:r>
          </a:p>
          <a:p>
            <a:pPr marL="355600" marR="5080" indent="-342900" algn="just">
              <a:lnSpc>
                <a:spcPct val="117600"/>
              </a:lnSpc>
              <a:spcBef>
                <a:spcPts val="100"/>
              </a:spcBef>
              <a:buFont typeface="Wingdings" panose="05000000000000000000" pitchFamily="2" charset="2"/>
              <a:buChar char="Ø"/>
            </a:pPr>
            <a:r>
              <a:rPr lang="en-US" sz="3200" dirty="0">
                <a:solidFill>
                  <a:srgbClr val="000000"/>
                </a:solidFill>
                <a:latin typeface="Trebuchet MS" panose="020B0603020202020204" pitchFamily="34" charset="0"/>
              </a:rPr>
              <a:t>H</a:t>
            </a:r>
            <a:r>
              <a:rPr lang="en-US" sz="3200" b="0" i="0" dirty="0">
                <a:solidFill>
                  <a:srgbClr val="000000"/>
                </a:solidFill>
                <a:effectLst/>
                <a:latin typeface="Trebuchet MS" panose="020B0603020202020204" pitchFamily="34" charset="0"/>
              </a:rPr>
              <a:t>uman Resource </a:t>
            </a:r>
          </a:p>
          <a:p>
            <a:pPr marL="355600" marR="5080" indent="-342900" algn="just">
              <a:lnSpc>
                <a:spcPct val="117600"/>
              </a:lnSpc>
              <a:spcBef>
                <a:spcPts val="100"/>
              </a:spcBef>
              <a:buFont typeface="Wingdings" panose="05000000000000000000" pitchFamily="2" charset="2"/>
              <a:buChar char="Ø"/>
            </a:pPr>
            <a:r>
              <a:rPr lang="en-US" sz="3200" dirty="0">
                <a:solidFill>
                  <a:srgbClr val="000000"/>
                </a:solidFill>
                <a:latin typeface="Trebuchet MS" panose="020B0603020202020204" pitchFamily="34" charset="0"/>
              </a:rPr>
              <a:t>T</a:t>
            </a:r>
            <a:r>
              <a:rPr lang="en-US" sz="3200" b="0" i="0" dirty="0">
                <a:solidFill>
                  <a:srgbClr val="000000"/>
                </a:solidFill>
                <a:effectLst/>
                <a:latin typeface="Trebuchet MS" panose="020B0603020202020204" pitchFamily="34" charset="0"/>
              </a:rPr>
              <a:t>echnology</a:t>
            </a:r>
          </a:p>
          <a:p>
            <a:pPr marL="355600" marR="5080" indent="-342900" algn="just">
              <a:lnSpc>
                <a:spcPct val="117600"/>
              </a:lnSpc>
              <a:spcBef>
                <a:spcPts val="100"/>
              </a:spcBef>
              <a:buFont typeface="Wingdings" panose="05000000000000000000" pitchFamily="2" charset="2"/>
              <a:buChar char="Ø"/>
            </a:pPr>
            <a:r>
              <a:rPr lang="en-US" sz="3200" dirty="0">
                <a:solidFill>
                  <a:srgbClr val="000000"/>
                </a:solidFill>
                <a:latin typeface="Trebuchet MS" panose="020B0603020202020204" pitchFamily="34" charset="0"/>
              </a:rPr>
              <a:t>Technology Utilization &amp; Optimization</a:t>
            </a:r>
          </a:p>
          <a:p>
            <a:pPr marL="355600" marR="5080" indent="-342900" algn="just">
              <a:lnSpc>
                <a:spcPct val="117600"/>
              </a:lnSpc>
              <a:spcBef>
                <a:spcPts val="100"/>
              </a:spcBef>
              <a:buFont typeface="Wingdings" panose="05000000000000000000" pitchFamily="2" charset="2"/>
              <a:buChar char="Ø"/>
            </a:pPr>
            <a:r>
              <a:rPr lang="en-US" sz="3200" b="0" i="0" dirty="0">
                <a:solidFill>
                  <a:srgbClr val="000000"/>
                </a:solidFill>
                <a:effectLst/>
                <a:latin typeface="Trebuchet MS" panose="020B0603020202020204" pitchFamily="34" charset="0"/>
              </a:rPr>
              <a:t>Enhance Longevity of Investment</a:t>
            </a:r>
          </a:p>
          <a:p>
            <a:pPr marL="355600" marR="5080" indent="-342900" algn="just">
              <a:lnSpc>
                <a:spcPct val="117600"/>
              </a:lnSpc>
              <a:spcBef>
                <a:spcPts val="100"/>
              </a:spcBef>
              <a:buFont typeface="Wingdings" panose="05000000000000000000" pitchFamily="2" charset="2"/>
              <a:buChar char="Ø"/>
            </a:pPr>
            <a:r>
              <a:rPr lang="en-US" sz="3200" dirty="0">
                <a:solidFill>
                  <a:srgbClr val="000000"/>
                </a:solidFill>
                <a:latin typeface="Trebuchet MS" panose="020B0603020202020204" pitchFamily="34" charset="0"/>
              </a:rPr>
              <a:t>Strong B</a:t>
            </a:r>
            <a:r>
              <a:rPr lang="en-US" sz="3200" b="0" i="0" dirty="0">
                <a:solidFill>
                  <a:srgbClr val="000000"/>
                </a:solidFill>
                <a:effectLst/>
                <a:latin typeface="Trebuchet MS" panose="020B0603020202020204" pitchFamily="34" charset="0"/>
              </a:rPr>
              <a:t>usiness Ethics</a:t>
            </a:r>
          </a:p>
          <a:p>
            <a:pPr marL="355600" marR="5080" indent="-342900" algn="just">
              <a:lnSpc>
                <a:spcPct val="117600"/>
              </a:lnSpc>
              <a:spcBef>
                <a:spcPts val="100"/>
              </a:spcBef>
              <a:buFont typeface="Wingdings" panose="05000000000000000000" pitchFamily="2" charset="2"/>
              <a:buChar char="Ø"/>
            </a:pPr>
            <a:r>
              <a:rPr lang="en-US" sz="3200" b="0" i="0" dirty="0">
                <a:solidFill>
                  <a:srgbClr val="000000"/>
                </a:solidFill>
                <a:effectLst/>
                <a:latin typeface="Trebuchet MS" panose="020B0603020202020204" pitchFamily="34" charset="0"/>
              </a:rPr>
              <a:t>Relationship. </a:t>
            </a:r>
          </a:p>
          <a:p>
            <a:pPr marL="12700" marR="5080" algn="just">
              <a:lnSpc>
                <a:spcPct val="117600"/>
              </a:lnSpc>
              <a:spcBef>
                <a:spcPts val="100"/>
              </a:spcBef>
            </a:pPr>
            <a:endParaRPr lang="en-US" sz="800" spc="-120" dirty="0">
              <a:solidFill>
                <a:srgbClr val="000000"/>
              </a:solidFill>
              <a:latin typeface="Trebuchet MS" panose="020B0603020202020204" pitchFamily="34" charset="0"/>
              <a:cs typeface="Trebuchet MS"/>
            </a:endParaRPr>
          </a:p>
          <a:p>
            <a:pPr marL="12700" marR="5080" algn="just">
              <a:lnSpc>
                <a:spcPct val="117600"/>
              </a:lnSpc>
              <a:spcBef>
                <a:spcPts val="100"/>
              </a:spcBef>
            </a:pPr>
            <a:r>
              <a:rPr lang="en-US" sz="3200" spc="-120" dirty="0">
                <a:solidFill>
                  <a:srgbClr val="16163D"/>
                </a:solidFill>
                <a:latin typeface="Trebuchet MS" panose="020B0603020202020204" pitchFamily="34" charset="0"/>
                <a:cs typeface="Trebuchet MS"/>
              </a:rPr>
              <a:t>We would like to </a:t>
            </a:r>
            <a:r>
              <a:rPr lang="en-US" sz="3200" spc="-20" dirty="0">
                <a:solidFill>
                  <a:srgbClr val="16163D"/>
                </a:solidFill>
                <a:latin typeface="Trebuchet MS" panose="020B0603020202020204" pitchFamily="34" charset="0"/>
                <a:cs typeface="Trebuchet MS"/>
              </a:rPr>
              <a:t>focus </a:t>
            </a:r>
            <a:r>
              <a:rPr lang="en-US" sz="3200" spc="-40" dirty="0">
                <a:solidFill>
                  <a:srgbClr val="16163D"/>
                </a:solidFill>
                <a:latin typeface="Trebuchet MS" panose="020B0603020202020204" pitchFamily="34" charset="0"/>
                <a:cs typeface="Trebuchet MS"/>
              </a:rPr>
              <a:t>on </a:t>
            </a:r>
            <a:r>
              <a:rPr lang="en-US" sz="3200" spc="-65" dirty="0">
                <a:solidFill>
                  <a:srgbClr val="16163D"/>
                </a:solidFill>
                <a:latin typeface="Trebuchet MS" panose="020B0603020202020204" pitchFamily="34" charset="0"/>
                <a:cs typeface="Trebuchet MS"/>
              </a:rPr>
              <a:t>complete </a:t>
            </a:r>
            <a:r>
              <a:rPr lang="en-US" sz="3200" spc="-60" dirty="0">
                <a:solidFill>
                  <a:srgbClr val="16163D"/>
                </a:solidFill>
                <a:latin typeface="Trebuchet MS" panose="020B0603020202020204" pitchFamily="34" charset="0"/>
                <a:cs typeface="Trebuchet MS"/>
              </a:rPr>
              <a:t>ecosystem and can </a:t>
            </a:r>
            <a:r>
              <a:rPr lang="en-US" sz="3200" spc="-90" dirty="0">
                <a:solidFill>
                  <a:srgbClr val="16163D"/>
                </a:solidFill>
                <a:latin typeface="Trebuchet MS" panose="020B0603020202020204" pitchFamily="34" charset="0"/>
                <a:cs typeface="Trebuchet MS"/>
              </a:rPr>
              <a:t>take </a:t>
            </a:r>
            <a:r>
              <a:rPr lang="en-US" sz="3200" spc="-25" dirty="0">
                <a:solidFill>
                  <a:srgbClr val="16163D"/>
                </a:solidFill>
                <a:latin typeface="Trebuchet MS" panose="020B0603020202020204" pitchFamily="34" charset="0"/>
                <a:cs typeface="Trebuchet MS"/>
              </a:rPr>
              <a:t>end </a:t>
            </a:r>
            <a:r>
              <a:rPr lang="en-US" sz="3200" spc="-90" dirty="0">
                <a:solidFill>
                  <a:srgbClr val="16163D"/>
                </a:solidFill>
                <a:latin typeface="Trebuchet MS" panose="020B0603020202020204" pitchFamily="34" charset="0"/>
                <a:cs typeface="Trebuchet MS"/>
              </a:rPr>
              <a:t>to </a:t>
            </a:r>
            <a:r>
              <a:rPr lang="en-US" sz="3200" spc="-25" dirty="0">
                <a:solidFill>
                  <a:srgbClr val="16163D"/>
                </a:solidFill>
                <a:latin typeface="Trebuchet MS" panose="020B0603020202020204" pitchFamily="34" charset="0"/>
                <a:cs typeface="Trebuchet MS"/>
              </a:rPr>
              <a:t>end </a:t>
            </a:r>
            <a:r>
              <a:rPr lang="en-US" sz="3200" spc="-110" dirty="0">
                <a:solidFill>
                  <a:srgbClr val="16163D"/>
                </a:solidFill>
                <a:latin typeface="Trebuchet MS" panose="020B0603020202020204" pitchFamily="34" charset="0"/>
                <a:cs typeface="Trebuchet MS"/>
              </a:rPr>
              <a:t>responsibility for our customer’s  Automation, Digitization and Equipment maintenance needs. </a:t>
            </a:r>
            <a:endParaRPr lang="en-IN" sz="3200" spc="25" dirty="0">
              <a:solidFill>
                <a:srgbClr val="16163D"/>
              </a:solidFill>
              <a:latin typeface="Trebuchet MS" panose="020B0603020202020204" pitchFamily="34" charset="0"/>
              <a:cs typeface="Trebuchet MS"/>
            </a:endParaRPr>
          </a:p>
          <a:p>
            <a:pPr marL="12700" marR="5080" algn="just">
              <a:lnSpc>
                <a:spcPct val="117600"/>
              </a:lnSpc>
            </a:pPr>
            <a:endParaRPr lang="en-US" sz="4800" dirty="0">
              <a:latin typeface="Trebuchet MS"/>
              <a:cs typeface="Trebuchet MS"/>
            </a:endParaRPr>
          </a:p>
        </p:txBody>
      </p:sp>
      <p:sp>
        <p:nvSpPr>
          <p:cNvPr id="5" name="object 5"/>
          <p:cNvSpPr txBox="1">
            <a:spLocks noGrp="1"/>
          </p:cNvSpPr>
          <p:nvPr>
            <p:ph type="sldNum" sz="quarter" idx="7"/>
          </p:nvPr>
        </p:nvSpPr>
        <p:spPr>
          <a:prstGeom prst="rect">
            <a:avLst/>
          </a:prstGeom>
        </p:spPr>
        <p:txBody>
          <a:bodyPr vert="horz" wrap="square" lIns="0" tIns="41910" rIns="0" bIns="0" rtlCol="0">
            <a:spAutoFit/>
          </a:bodyPr>
          <a:lstStyle/>
          <a:p>
            <a:pPr marL="38100">
              <a:lnSpc>
                <a:spcPct val="100000"/>
              </a:lnSpc>
              <a:spcBef>
                <a:spcPts val="330"/>
              </a:spcBef>
            </a:pPr>
            <a:fld id="{81D60167-4931-47E6-BA6A-407CBD079E47}" type="slidenum">
              <a:rPr spc="50" dirty="0"/>
              <a:t>4</a:t>
            </a:fld>
            <a:endParaRPr spc="50" dirty="0"/>
          </a:p>
        </p:txBody>
      </p:sp>
      <p:sp>
        <p:nvSpPr>
          <p:cNvPr id="6" name="TextBox 5">
            <a:extLst>
              <a:ext uri="{FF2B5EF4-FFF2-40B4-BE49-F238E27FC236}">
                <a16:creationId xmlns:a16="http://schemas.microsoft.com/office/drawing/2014/main" xmlns="" id="{0512CFC3-A31A-FE53-5C46-D7761A4A8A70}"/>
              </a:ext>
            </a:extLst>
          </p:cNvPr>
          <p:cNvSpPr txBox="1"/>
          <p:nvPr/>
        </p:nvSpPr>
        <p:spPr>
          <a:xfrm>
            <a:off x="5791200" y="9584825"/>
            <a:ext cx="9298982" cy="369332"/>
          </a:xfrm>
          <a:prstGeom prst="rect">
            <a:avLst/>
          </a:prstGeom>
          <a:noFill/>
        </p:spPr>
        <p:txBody>
          <a:bodyPr wrap="square">
            <a:spAutoFit/>
          </a:bodyPr>
          <a:lstStyle/>
          <a:p>
            <a:endParaRPr lang="en-IN" sz="1800" dirty="0"/>
          </a:p>
        </p:txBody>
      </p:sp>
      <p:sp>
        <p:nvSpPr>
          <p:cNvPr id="7" name="TextBox 6">
            <a:extLst>
              <a:ext uri="{FF2B5EF4-FFF2-40B4-BE49-F238E27FC236}">
                <a16:creationId xmlns:a16="http://schemas.microsoft.com/office/drawing/2014/main" xmlns="" id="{88CEA62B-6335-0F90-FC5F-E328898DB34C}"/>
              </a:ext>
            </a:extLst>
          </p:cNvPr>
          <p:cNvSpPr txBox="1"/>
          <p:nvPr/>
        </p:nvSpPr>
        <p:spPr>
          <a:xfrm>
            <a:off x="-304800" y="9328475"/>
            <a:ext cx="17595850" cy="615553"/>
          </a:xfrm>
          <a:prstGeom prst="rect">
            <a:avLst/>
          </a:prstGeom>
          <a:noFill/>
        </p:spPr>
        <p:txBody>
          <a:bodyPr wrap="square">
            <a:spAutoFit/>
          </a:bodyPr>
          <a:lstStyle/>
          <a:p>
            <a:pPr marL="12700" algn="ctr">
              <a:lnSpc>
                <a:spcPct val="100000"/>
              </a:lnSpc>
            </a:pPr>
            <a:r>
              <a:rPr lang="en-US" sz="3400" dirty="0">
                <a:solidFill>
                  <a:schemeClr val="accent1"/>
                </a:solidFill>
                <a:latin typeface="Trebuchet MS"/>
                <a:cs typeface="Trebuchet MS"/>
              </a:rPr>
              <a:t>Our</a:t>
            </a:r>
            <a:r>
              <a:rPr lang="en-US" sz="3400" spc="-90" dirty="0">
                <a:solidFill>
                  <a:schemeClr val="accent1"/>
                </a:solidFill>
                <a:latin typeface="Trebuchet MS"/>
                <a:cs typeface="Trebuchet MS"/>
              </a:rPr>
              <a:t> Core </a:t>
            </a:r>
            <a:r>
              <a:rPr lang="en-US" sz="3400" b="1" spc="40" dirty="0">
                <a:solidFill>
                  <a:schemeClr val="accent1"/>
                </a:solidFill>
                <a:latin typeface="Trebuchet MS"/>
                <a:cs typeface="Trebuchet MS"/>
              </a:rPr>
              <a:t>VALUES</a:t>
            </a:r>
            <a:r>
              <a:rPr lang="en-US" sz="3400" spc="-90" dirty="0">
                <a:solidFill>
                  <a:schemeClr val="accent1"/>
                </a:solidFill>
                <a:latin typeface="Trebuchet MS"/>
                <a:cs typeface="Trebuchet MS"/>
              </a:rPr>
              <a:t> </a:t>
            </a:r>
            <a:r>
              <a:rPr lang="en-US" sz="3400" spc="-35" dirty="0">
                <a:solidFill>
                  <a:schemeClr val="accent1"/>
                </a:solidFill>
                <a:latin typeface="Trebuchet MS"/>
                <a:cs typeface="Trebuchet MS"/>
              </a:rPr>
              <a:t>are</a:t>
            </a:r>
            <a:r>
              <a:rPr lang="en-US" sz="3400" spc="-90" dirty="0">
                <a:solidFill>
                  <a:schemeClr val="accent1"/>
                </a:solidFill>
                <a:latin typeface="Trebuchet MS"/>
                <a:cs typeface="Trebuchet MS"/>
              </a:rPr>
              <a:t> </a:t>
            </a:r>
            <a:r>
              <a:rPr lang="en-US" sz="3400" spc="-120" dirty="0">
                <a:solidFill>
                  <a:schemeClr val="accent1"/>
                </a:solidFill>
                <a:latin typeface="Trebuchet MS"/>
                <a:cs typeface="Trebuchet MS"/>
              </a:rPr>
              <a:t>Ethics,</a:t>
            </a:r>
            <a:r>
              <a:rPr lang="en-US" sz="3400" spc="-90" dirty="0">
                <a:solidFill>
                  <a:schemeClr val="accent1"/>
                </a:solidFill>
                <a:latin typeface="Trebuchet MS"/>
                <a:cs typeface="Trebuchet MS"/>
              </a:rPr>
              <a:t> </a:t>
            </a:r>
            <a:r>
              <a:rPr lang="en-US" sz="3400" spc="-95" dirty="0">
                <a:solidFill>
                  <a:schemeClr val="accent1"/>
                </a:solidFill>
                <a:latin typeface="Trebuchet MS"/>
                <a:cs typeface="Trebuchet MS"/>
              </a:rPr>
              <a:t>Responsive,</a:t>
            </a:r>
            <a:r>
              <a:rPr lang="en-US" sz="3400" spc="-90" dirty="0">
                <a:solidFill>
                  <a:schemeClr val="accent1"/>
                </a:solidFill>
                <a:latin typeface="Trebuchet MS"/>
                <a:cs typeface="Trebuchet MS"/>
              </a:rPr>
              <a:t> Passion, </a:t>
            </a:r>
            <a:r>
              <a:rPr lang="en-US" sz="3400" spc="80" dirty="0">
                <a:solidFill>
                  <a:schemeClr val="accent1"/>
                </a:solidFill>
                <a:latin typeface="Trebuchet MS"/>
                <a:cs typeface="Trebuchet MS"/>
              </a:rPr>
              <a:t>Speed</a:t>
            </a:r>
            <a:r>
              <a:rPr lang="en-US" sz="3400" spc="-90" dirty="0">
                <a:solidFill>
                  <a:schemeClr val="accent1"/>
                </a:solidFill>
                <a:latin typeface="Trebuchet MS"/>
                <a:cs typeface="Trebuchet MS"/>
              </a:rPr>
              <a:t> </a:t>
            </a:r>
            <a:r>
              <a:rPr lang="en-US" sz="3400" spc="-60" dirty="0">
                <a:solidFill>
                  <a:schemeClr val="accent1"/>
                </a:solidFill>
                <a:latin typeface="Trebuchet MS"/>
                <a:cs typeface="Trebuchet MS"/>
              </a:rPr>
              <a:t>&amp;</a:t>
            </a:r>
            <a:r>
              <a:rPr lang="en-US" sz="3400" spc="-90" dirty="0">
                <a:solidFill>
                  <a:schemeClr val="accent1"/>
                </a:solidFill>
                <a:latin typeface="Trebuchet MS"/>
                <a:cs typeface="Trebuchet MS"/>
              </a:rPr>
              <a:t> </a:t>
            </a:r>
            <a:r>
              <a:rPr lang="en-US" sz="3400" spc="-30" dirty="0">
                <a:solidFill>
                  <a:schemeClr val="accent1"/>
                </a:solidFill>
                <a:latin typeface="Trebuchet MS"/>
                <a:cs typeface="Trebuchet MS"/>
              </a:rPr>
              <a:t>Respect</a:t>
            </a:r>
            <a:endParaRPr lang="en-US" sz="3400" dirty="0">
              <a:solidFill>
                <a:schemeClr val="accent1"/>
              </a:solidFill>
              <a:latin typeface="Trebuchet MS"/>
              <a:cs typeface="Trebuchet M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8287999" cy="10286999"/>
          </a:xfrm>
          <a:prstGeom prst="rect">
            <a:avLst/>
          </a:prstGeom>
        </p:spPr>
      </p:pic>
      <p:sp>
        <p:nvSpPr>
          <p:cNvPr id="3" name="object 3"/>
          <p:cNvSpPr txBox="1">
            <a:spLocks noGrp="1"/>
          </p:cNvSpPr>
          <p:nvPr>
            <p:ph type="title"/>
          </p:nvPr>
        </p:nvSpPr>
        <p:spPr>
          <a:xfrm>
            <a:off x="7258771" y="241397"/>
            <a:ext cx="4857029" cy="2265236"/>
          </a:xfrm>
          <a:prstGeom prst="rect">
            <a:avLst/>
          </a:prstGeom>
        </p:spPr>
        <p:txBody>
          <a:bodyPr vert="horz" wrap="square" lIns="0" tIns="5080" rIns="0" bIns="0" rtlCol="0">
            <a:spAutoFit/>
          </a:bodyPr>
          <a:lstStyle/>
          <a:p>
            <a:pPr marL="12700" marR="5080" indent="1067435">
              <a:lnSpc>
                <a:spcPts val="9070"/>
              </a:lnSpc>
              <a:spcBef>
                <a:spcPts val="40"/>
              </a:spcBef>
            </a:pPr>
            <a:r>
              <a:rPr sz="7400" spc="-30" dirty="0"/>
              <a:t>Our </a:t>
            </a:r>
            <a:r>
              <a:rPr sz="7400" spc="-25" dirty="0"/>
              <a:t> </a:t>
            </a:r>
            <a:r>
              <a:rPr lang="en-IN" sz="7400" spc="869" dirty="0"/>
              <a:t>Portfolio</a:t>
            </a:r>
            <a:endParaRPr sz="7400" dirty="0"/>
          </a:p>
        </p:txBody>
      </p:sp>
      <p:sp>
        <p:nvSpPr>
          <p:cNvPr id="5" name="object 5"/>
          <p:cNvSpPr txBox="1">
            <a:spLocks noGrp="1"/>
          </p:cNvSpPr>
          <p:nvPr>
            <p:ph type="sldNum" sz="quarter" idx="7"/>
          </p:nvPr>
        </p:nvSpPr>
        <p:spPr>
          <a:prstGeom prst="rect">
            <a:avLst/>
          </a:prstGeom>
        </p:spPr>
        <p:txBody>
          <a:bodyPr vert="horz" wrap="square" lIns="0" tIns="41910" rIns="0" bIns="0" rtlCol="0">
            <a:spAutoFit/>
          </a:bodyPr>
          <a:lstStyle/>
          <a:p>
            <a:pPr marL="38100">
              <a:lnSpc>
                <a:spcPct val="100000"/>
              </a:lnSpc>
              <a:spcBef>
                <a:spcPts val="330"/>
              </a:spcBef>
            </a:pPr>
            <a:fld id="{81D60167-4931-47E6-BA6A-407CBD079E47}" type="slidenum">
              <a:rPr spc="50" dirty="0"/>
              <a:t>5</a:t>
            </a:fld>
            <a:endParaRPr spc="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B866A44-8433-C1FB-3FC5-64C9C88CB2F2}"/>
            </a:ext>
          </a:extLst>
        </p:cNvPr>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xmlns="" id="{E225E886-1284-7063-6227-2D5A576DC343}"/>
              </a:ext>
            </a:extLst>
          </p:cNvPr>
          <p:cNvGraphicFramePr/>
          <p:nvPr>
            <p:extLst>
              <p:ext uri="{D42A27DB-BD31-4B8C-83A1-F6EECF244321}">
                <p14:modId xmlns:p14="http://schemas.microsoft.com/office/powerpoint/2010/main" val="3587130649"/>
              </p:ext>
            </p:extLst>
          </p:nvPr>
        </p:nvGraphicFramePr>
        <p:xfrm>
          <a:off x="914400" y="2095500"/>
          <a:ext cx="15849600" cy="711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object 2">
            <a:extLst>
              <a:ext uri="{FF2B5EF4-FFF2-40B4-BE49-F238E27FC236}">
                <a16:creationId xmlns:a16="http://schemas.microsoft.com/office/drawing/2014/main" xmlns="" id="{33071F19-83F1-8913-C335-2922A423C05A}"/>
              </a:ext>
            </a:extLst>
          </p:cNvPr>
          <p:cNvSpPr/>
          <p:nvPr/>
        </p:nvSpPr>
        <p:spPr>
          <a:xfrm>
            <a:off x="0" y="-30718"/>
            <a:ext cx="11125200" cy="1790700"/>
          </a:xfrm>
          <a:custGeom>
            <a:avLst/>
            <a:gdLst/>
            <a:ahLst/>
            <a:cxnLst/>
            <a:rect l="l" t="t" r="r" b="b"/>
            <a:pathLst>
              <a:path w="12153900" h="1995805">
                <a:moveTo>
                  <a:pt x="0" y="0"/>
                </a:moveTo>
                <a:lnTo>
                  <a:pt x="12153899" y="0"/>
                </a:lnTo>
                <a:lnTo>
                  <a:pt x="12153899" y="1995752"/>
                </a:lnTo>
                <a:lnTo>
                  <a:pt x="0" y="1995752"/>
                </a:lnTo>
                <a:lnTo>
                  <a:pt x="0" y="0"/>
                </a:lnTo>
                <a:close/>
              </a:path>
            </a:pathLst>
          </a:custGeom>
          <a:solidFill>
            <a:srgbClr val="18588C"/>
          </a:solidFill>
        </p:spPr>
        <p:txBody>
          <a:bodyPr wrap="square" lIns="0" tIns="0" rIns="0" bIns="0" rtlCol="0"/>
          <a:lstStyle/>
          <a:p>
            <a:endParaRPr/>
          </a:p>
        </p:txBody>
      </p:sp>
      <p:sp>
        <p:nvSpPr>
          <p:cNvPr id="7" name="TextBox 6">
            <a:extLst>
              <a:ext uri="{FF2B5EF4-FFF2-40B4-BE49-F238E27FC236}">
                <a16:creationId xmlns:a16="http://schemas.microsoft.com/office/drawing/2014/main" xmlns="" id="{4C86BE29-6BAC-4562-76EC-5A9F5E8F7F96}"/>
              </a:ext>
            </a:extLst>
          </p:cNvPr>
          <p:cNvSpPr txBox="1"/>
          <p:nvPr/>
        </p:nvSpPr>
        <p:spPr>
          <a:xfrm>
            <a:off x="1219200" y="495300"/>
            <a:ext cx="8382000" cy="738664"/>
          </a:xfrm>
          <a:prstGeom prst="rect">
            <a:avLst/>
          </a:prstGeom>
          <a:noFill/>
        </p:spPr>
        <p:txBody>
          <a:bodyPr wrap="square" rtlCol="0">
            <a:spAutoFit/>
          </a:bodyPr>
          <a:lstStyle/>
          <a:p>
            <a:r>
              <a:rPr lang="en-IN" sz="4200" dirty="0">
                <a:solidFill>
                  <a:schemeClr val="bg1"/>
                </a:solidFill>
                <a:latin typeface="Trebuchet MS" panose="020B0603020202020204" pitchFamily="34" charset="0"/>
              </a:rPr>
              <a:t>TMI Engineering Product Portfolio</a:t>
            </a:r>
          </a:p>
        </p:txBody>
      </p:sp>
    </p:spTree>
    <p:extLst>
      <p:ext uri="{BB962C8B-B14F-4D97-AF65-F5344CB8AC3E}">
        <p14:creationId xmlns:p14="http://schemas.microsoft.com/office/powerpoint/2010/main" val="2885374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xmlns="" id="{D859F520-63B0-F596-5A17-4CDB2F60E9BF}"/>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xmlns="" id="{6A03EF5F-A29F-157A-C2FF-6BE174E6A9B4}"/>
              </a:ext>
            </a:extLst>
          </p:cNvPr>
          <p:cNvSpPr/>
          <p:nvPr/>
        </p:nvSpPr>
        <p:spPr>
          <a:xfrm>
            <a:off x="0" y="1"/>
            <a:ext cx="11125200" cy="1790700"/>
          </a:xfrm>
          <a:custGeom>
            <a:avLst/>
            <a:gdLst/>
            <a:ahLst/>
            <a:cxnLst/>
            <a:rect l="l" t="t" r="r" b="b"/>
            <a:pathLst>
              <a:path w="12153900" h="1995805">
                <a:moveTo>
                  <a:pt x="0" y="0"/>
                </a:moveTo>
                <a:lnTo>
                  <a:pt x="12153899" y="0"/>
                </a:lnTo>
                <a:lnTo>
                  <a:pt x="12153899" y="1995752"/>
                </a:lnTo>
                <a:lnTo>
                  <a:pt x="0" y="1995752"/>
                </a:lnTo>
                <a:lnTo>
                  <a:pt x="0" y="0"/>
                </a:lnTo>
                <a:close/>
              </a:path>
            </a:pathLst>
          </a:custGeom>
          <a:solidFill>
            <a:srgbClr val="18588C"/>
          </a:solidFill>
        </p:spPr>
        <p:txBody>
          <a:bodyPr wrap="square" lIns="0" tIns="0" rIns="0" bIns="0" rtlCol="0"/>
          <a:lstStyle/>
          <a:p>
            <a:endParaRPr/>
          </a:p>
        </p:txBody>
      </p:sp>
      <p:sp>
        <p:nvSpPr>
          <p:cNvPr id="4" name="object 4">
            <a:extLst>
              <a:ext uri="{FF2B5EF4-FFF2-40B4-BE49-F238E27FC236}">
                <a16:creationId xmlns:a16="http://schemas.microsoft.com/office/drawing/2014/main" xmlns="" id="{86D8EB4F-08B2-E84D-B074-F520B6B4B474}"/>
              </a:ext>
            </a:extLst>
          </p:cNvPr>
          <p:cNvSpPr txBox="1"/>
          <p:nvPr/>
        </p:nvSpPr>
        <p:spPr>
          <a:xfrm>
            <a:off x="533400" y="1750821"/>
            <a:ext cx="16078200" cy="5693866"/>
          </a:xfrm>
          <a:prstGeom prst="rect">
            <a:avLst/>
          </a:prstGeom>
        </p:spPr>
        <p:txBody>
          <a:bodyPr vert="horz" wrap="square" lIns="0" tIns="30480" rIns="0" bIns="0" rtlCol="0">
            <a:spAutoFit/>
          </a:bodyPr>
          <a:lstStyle/>
          <a:p>
            <a:pPr lvl="0"/>
            <a:r>
              <a:rPr lang="en-IN" sz="3600" b="1" dirty="0">
                <a:cs typeface="Trebuchet MS"/>
              </a:rPr>
              <a:t>Gainwell</a:t>
            </a:r>
            <a:r>
              <a:rPr lang="en-IN" sz="3200" dirty="0">
                <a:cs typeface="Trebuchet MS"/>
              </a:rPr>
              <a:t> is manufacturing/marketing equipment's of following brands for Indian Market. </a:t>
            </a:r>
          </a:p>
          <a:p>
            <a:pPr lvl="0"/>
            <a:r>
              <a:rPr lang="en-IN" sz="3200" dirty="0">
                <a:cs typeface="Trebuchet MS"/>
              </a:rPr>
              <a:t>a) </a:t>
            </a:r>
            <a:r>
              <a:rPr lang="en-IN" sz="3600" b="1" dirty="0" err="1">
                <a:cs typeface="Trebuchet MS"/>
              </a:rPr>
              <a:t>Linnhoff</a:t>
            </a:r>
            <a:r>
              <a:rPr lang="en-IN" sz="3200" dirty="0">
                <a:cs typeface="Trebuchet MS"/>
              </a:rPr>
              <a:t> Asphalt Batch Mix Plant from </a:t>
            </a:r>
            <a:r>
              <a:rPr lang="en-US" sz="3200" dirty="0"/>
              <a:t>120 to 200 TPH and Hot/Cold Recycled Asphalt Batch Mix Plants</a:t>
            </a:r>
          </a:p>
          <a:p>
            <a:pPr lvl="0"/>
            <a:r>
              <a:rPr lang="en-IN" sz="3200" dirty="0">
                <a:latin typeface="Trebuchet MS"/>
                <a:cs typeface="Trebuchet MS"/>
              </a:rPr>
              <a:t>b) </a:t>
            </a:r>
            <a:r>
              <a:rPr lang="en-IN" sz="3600" b="1" dirty="0">
                <a:cs typeface="Trebuchet MS"/>
              </a:rPr>
              <a:t>Eurotech</a:t>
            </a:r>
            <a:r>
              <a:rPr lang="en-IN" sz="3200" dirty="0">
                <a:latin typeface="Trebuchet MS"/>
                <a:cs typeface="Trebuchet MS"/>
              </a:rPr>
              <a:t> </a:t>
            </a:r>
            <a:r>
              <a:rPr lang="en-US" sz="3200" dirty="0"/>
              <a:t>Concrete Batch Mix Plants with 60 CUM &amp; above capacity and also Special application Concrete Batching Plants - Dam Series &amp; Precast Mix Series</a:t>
            </a:r>
          </a:p>
          <a:p>
            <a:pPr>
              <a:spcBef>
                <a:spcPts val="5"/>
              </a:spcBef>
            </a:pPr>
            <a:r>
              <a:rPr lang="en-US" sz="3200" dirty="0"/>
              <a:t>c)</a:t>
            </a:r>
            <a:r>
              <a:rPr lang="en-US" sz="3600" b="1" dirty="0"/>
              <a:t> PROMAN </a:t>
            </a:r>
            <a:r>
              <a:rPr lang="en-US" sz="3200" dirty="0"/>
              <a:t>make series of  Crushers for Primary, Secondary and Tertiary Crushing applications with a capacity range varying from 80-450 TPH and can take feed size of up to 320 mm.</a:t>
            </a:r>
          </a:p>
          <a:p>
            <a:pPr>
              <a:spcBef>
                <a:spcPts val="5"/>
              </a:spcBef>
            </a:pPr>
            <a:r>
              <a:rPr lang="en-US" sz="3200" dirty="0">
                <a:cs typeface="Trebuchet MS"/>
              </a:rPr>
              <a:t>There are Large number of plants which are serving leading Infrastructure Construction Companies across India besides having a very strong Global Presence.</a:t>
            </a:r>
            <a:endParaRPr lang="en-US" sz="3300" dirty="0">
              <a:latin typeface="Trebuchet MS"/>
              <a:cs typeface="Trebuchet MS"/>
            </a:endParaRPr>
          </a:p>
          <a:p>
            <a:pPr>
              <a:spcBef>
                <a:spcPts val="5"/>
              </a:spcBef>
            </a:pPr>
            <a:endParaRPr lang="en-US" sz="3200" dirty="0"/>
          </a:p>
          <a:p>
            <a:pPr>
              <a:lnSpc>
                <a:spcPct val="100000"/>
              </a:lnSpc>
              <a:spcBef>
                <a:spcPts val="5"/>
              </a:spcBef>
            </a:pPr>
            <a:endParaRPr lang="en-IN" sz="3200" i="1" dirty="0">
              <a:latin typeface="Trebuchet MS"/>
              <a:cs typeface="Trebuchet MS"/>
            </a:endParaRPr>
          </a:p>
        </p:txBody>
      </p:sp>
      <p:sp>
        <p:nvSpPr>
          <p:cNvPr id="6" name="object 6">
            <a:extLst>
              <a:ext uri="{FF2B5EF4-FFF2-40B4-BE49-F238E27FC236}">
                <a16:creationId xmlns:a16="http://schemas.microsoft.com/office/drawing/2014/main" xmlns="" id="{78AB96FA-C877-E8CA-2FB3-EC542BBEF15A}"/>
              </a:ext>
            </a:extLst>
          </p:cNvPr>
          <p:cNvSpPr txBox="1">
            <a:spLocks noGrp="1"/>
          </p:cNvSpPr>
          <p:nvPr>
            <p:ph type="title"/>
          </p:nvPr>
        </p:nvSpPr>
        <p:spPr>
          <a:xfrm>
            <a:off x="108285" y="632419"/>
            <a:ext cx="9873916" cy="659155"/>
          </a:xfrm>
          <a:prstGeom prst="rect">
            <a:avLst/>
          </a:prstGeom>
        </p:spPr>
        <p:txBody>
          <a:bodyPr vert="horz" wrap="square" lIns="0" tIns="12700" rIns="0" bIns="0" rtlCol="0">
            <a:spAutoFit/>
          </a:bodyPr>
          <a:lstStyle/>
          <a:p>
            <a:pPr marL="12700">
              <a:lnSpc>
                <a:spcPct val="100000"/>
              </a:lnSpc>
              <a:spcBef>
                <a:spcPts val="100"/>
              </a:spcBef>
            </a:pPr>
            <a:r>
              <a:rPr lang="en-IN" sz="4200" spc="555" dirty="0">
                <a:solidFill>
                  <a:srgbClr val="FFFFFF"/>
                </a:solidFill>
              </a:rPr>
              <a:t>North India Partner -Gainwell</a:t>
            </a:r>
            <a:endParaRPr sz="4200" dirty="0"/>
          </a:p>
        </p:txBody>
      </p:sp>
      <p:sp>
        <p:nvSpPr>
          <p:cNvPr id="8" name="object 8">
            <a:extLst>
              <a:ext uri="{FF2B5EF4-FFF2-40B4-BE49-F238E27FC236}">
                <a16:creationId xmlns:a16="http://schemas.microsoft.com/office/drawing/2014/main" xmlns="" id="{1098927D-8442-4466-A80A-787BC74A72E7}"/>
              </a:ext>
            </a:extLst>
          </p:cNvPr>
          <p:cNvSpPr txBox="1">
            <a:spLocks noGrp="1"/>
          </p:cNvSpPr>
          <p:nvPr>
            <p:ph type="sldNum" sz="quarter" idx="7"/>
          </p:nvPr>
        </p:nvSpPr>
        <p:spPr>
          <a:xfrm>
            <a:off x="17817634" y="9580778"/>
            <a:ext cx="244475" cy="350096"/>
          </a:xfrm>
          <a:prstGeom prst="rect">
            <a:avLst/>
          </a:prstGeom>
        </p:spPr>
        <p:txBody>
          <a:bodyPr vert="horz" wrap="square" lIns="0" tIns="41910" rIns="0" bIns="0" rtlCol="0">
            <a:spAutoFit/>
          </a:bodyPr>
          <a:lstStyle/>
          <a:p>
            <a:pPr marL="38100">
              <a:lnSpc>
                <a:spcPct val="100000"/>
              </a:lnSpc>
              <a:spcBef>
                <a:spcPts val="330"/>
              </a:spcBef>
            </a:pPr>
            <a:r>
              <a:rPr lang="en-IN" spc="50" dirty="0"/>
              <a:t>7</a:t>
            </a:r>
            <a:endParaRPr spc="50" dirty="0"/>
          </a:p>
        </p:txBody>
      </p:sp>
      <p:sp>
        <p:nvSpPr>
          <p:cNvPr id="9" name="AutoShape 2" descr="KT200-CREW-CAB-AND-REAR-ENCLOSURE-1-1">
            <a:extLst>
              <a:ext uri="{FF2B5EF4-FFF2-40B4-BE49-F238E27FC236}">
                <a16:creationId xmlns:a16="http://schemas.microsoft.com/office/drawing/2014/main" xmlns="" id="{6E369AF8-C663-2257-97F4-812ED348191A}"/>
              </a:ext>
            </a:extLst>
          </p:cNvPr>
          <p:cNvSpPr>
            <a:spLocks noChangeAspect="1" noChangeArrowheads="1"/>
          </p:cNvSpPr>
          <p:nvPr/>
        </p:nvSpPr>
        <p:spPr bwMode="auto">
          <a:xfrm>
            <a:off x="8991600" y="4991100"/>
            <a:ext cx="2590800" cy="2590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0" name="AutoShape 4" descr="KT200-CREW-CAB-AND-REAR-ENCLOSURE-1-1">
            <a:extLst>
              <a:ext uri="{FF2B5EF4-FFF2-40B4-BE49-F238E27FC236}">
                <a16:creationId xmlns:a16="http://schemas.microsoft.com/office/drawing/2014/main" xmlns="" id="{3F929D60-AC67-3DE4-7E81-604E0571DEF4}"/>
              </a:ext>
            </a:extLst>
          </p:cNvPr>
          <p:cNvSpPr>
            <a:spLocks noChangeAspect="1" noChangeArrowheads="1"/>
          </p:cNvSpPr>
          <p:nvPr/>
        </p:nvSpPr>
        <p:spPr bwMode="auto">
          <a:xfrm>
            <a:off x="8991600" y="4991100"/>
            <a:ext cx="2255682" cy="225568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1" name="AutoShape 6" descr="KT200-REAR-ENCLOSURE-1">
            <a:extLst>
              <a:ext uri="{FF2B5EF4-FFF2-40B4-BE49-F238E27FC236}">
                <a16:creationId xmlns:a16="http://schemas.microsoft.com/office/drawing/2014/main" xmlns="" id="{0C175C16-7978-B353-629E-509BBBC3F7E7}"/>
              </a:ext>
            </a:extLst>
          </p:cNvPr>
          <p:cNvSpPr>
            <a:spLocks noChangeAspect="1" noChangeArrowheads="1"/>
          </p:cNvSpPr>
          <p:nvPr/>
        </p:nvSpPr>
        <p:spPr bwMode="auto">
          <a:xfrm>
            <a:off x="8991600" y="4991100"/>
            <a:ext cx="2743200" cy="2743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2050" name="Picture 2">
            <a:extLst>
              <a:ext uri="{FF2B5EF4-FFF2-40B4-BE49-F238E27FC236}">
                <a16:creationId xmlns:a16="http://schemas.microsoft.com/office/drawing/2014/main" xmlns="" id="{E564FFA2-DE1F-3E08-23BB-533F66D05F8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6854236"/>
            <a:ext cx="3951392" cy="296526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xmlns="" id="{E133AD75-1B6C-0A1B-5BBC-9440BAE4C2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6814440"/>
            <a:ext cx="5107085" cy="276633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xmlns="" id="{09F7AFA1-78FE-A021-8FB6-3EF64C9A58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61379" y="362359"/>
            <a:ext cx="14097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xmlns="" id="{BB4C5DE6-7B64-2233-F0CA-520C54020C7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207258" y="169603"/>
            <a:ext cx="3071277" cy="100488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roman- Cone crusher manufacturer in bangalore, India">
            <a:extLst>
              <a:ext uri="{FF2B5EF4-FFF2-40B4-BE49-F238E27FC236}">
                <a16:creationId xmlns:a16="http://schemas.microsoft.com/office/drawing/2014/main" xmlns="" id="{6534AD17-4C3A-2F92-1213-6E97FBC8CA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18590" y="6814440"/>
            <a:ext cx="4153660" cy="2766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01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xmlns="" id="{47FCAE73-D270-829E-8342-01345153D1F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xmlns="" id="{3EE5CF99-5026-74E9-8C49-4FE28669900A}"/>
              </a:ext>
            </a:extLst>
          </p:cNvPr>
          <p:cNvSpPr/>
          <p:nvPr/>
        </p:nvSpPr>
        <p:spPr>
          <a:xfrm>
            <a:off x="0" y="1"/>
            <a:ext cx="11125200" cy="1790700"/>
          </a:xfrm>
          <a:custGeom>
            <a:avLst/>
            <a:gdLst/>
            <a:ahLst/>
            <a:cxnLst/>
            <a:rect l="l" t="t" r="r" b="b"/>
            <a:pathLst>
              <a:path w="12153900" h="1995805">
                <a:moveTo>
                  <a:pt x="0" y="0"/>
                </a:moveTo>
                <a:lnTo>
                  <a:pt x="12153899" y="0"/>
                </a:lnTo>
                <a:lnTo>
                  <a:pt x="12153899" y="1995752"/>
                </a:lnTo>
                <a:lnTo>
                  <a:pt x="0" y="1995752"/>
                </a:lnTo>
                <a:lnTo>
                  <a:pt x="0" y="0"/>
                </a:lnTo>
                <a:close/>
              </a:path>
            </a:pathLst>
          </a:custGeom>
          <a:solidFill>
            <a:srgbClr val="18588C"/>
          </a:solidFill>
        </p:spPr>
        <p:txBody>
          <a:bodyPr wrap="square" lIns="0" tIns="0" rIns="0" bIns="0" rtlCol="0"/>
          <a:lstStyle/>
          <a:p>
            <a:endParaRPr/>
          </a:p>
        </p:txBody>
      </p:sp>
      <p:sp>
        <p:nvSpPr>
          <p:cNvPr id="4" name="object 4">
            <a:extLst>
              <a:ext uri="{FF2B5EF4-FFF2-40B4-BE49-F238E27FC236}">
                <a16:creationId xmlns:a16="http://schemas.microsoft.com/office/drawing/2014/main" xmlns="" id="{4BEBAB08-A956-84CE-ECD5-61FD97E1AB80}"/>
              </a:ext>
            </a:extLst>
          </p:cNvPr>
          <p:cNvSpPr txBox="1"/>
          <p:nvPr/>
        </p:nvSpPr>
        <p:spPr>
          <a:xfrm>
            <a:off x="762000" y="1995195"/>
            <a:ext cx="16764000" cy="2569934"/>
          </a:xfrm>
          <a:prstGeom prst="rect">
            <a:avLst/>
          </a:prstGeom>
        </p:spPr>
        <p:txBody>
          <a:bodyPr vert="horz" wrap="square" lIns="0" tIns="30480" rIns="0" bIns="0" rtlCol="0">
            <a:spAutoFit/>
          </a:bodyPr>
          <a:lstStyle/>
          <a:p>
            <a:pPr lvl="0"/>
            <a:r>
              <a:rPr lang="en-IN" sz="3200" dirty="0" err="1">
                <a:latin typeface="Trebuchet MS"/>
                <a:cs typeface="Trebuchet MS"/>
              </a:rPr>
              <a:t>Tunelmak</a:t>
            </a:r>
            <a:r>
              <a:rPr lang="en-IN" sz="3200" dirty="0">
                <a:latin typeface="Trebuchet MS"/>
                <a:cs typeface="Trebuchet MS"/>
              </a:rPr>
              <a:t> is a Turkey based engineering company, leading the market in Middle East, Euro-Asia &amp; Russia in Tunnelling and Underground Mining Service equipment domain. </a:t>
            </a:r>
            <a:r>
              <a:rPr lang="en-IN" sz="3200" dirty="0" err="1">
                <a:latin typeface="Trebuchet MS"/>
                <a:cs typeface="Trebuchet MS"/>
              </a:rPr>
              <a:t>Tunelmak</a:t>
            </a:r>
            <a:r>
              <a:rPr lang="en-IN" sz="3200" dirty="0">
                <a:latin typeface="Trebuchet MS"/>
                <a:cs typeface="Trebuchet MS"/>
              </a:rPr>
              <a:t> is popular for Shotcrete solutions (6 Cum to 30 Cum with 3Mts to 15 </a:t>
            </a:r>
            <a:r>
              <a:rPr lang="en-IN" sz="3200" dirty="0" err="1">
                <a:latin typeface="Trebuchet MS"/>
                <a:cs typeface="Trebuchet MS"/>
              </a:rPr>
              <a:t>Mts</a:t>
            </a:r>
            <a:r>
              <a:rPr lang="en-IN" sz="3200" dirty="0">
                <a:latin typeface="Trebuchet MS"/>
                <a:cs typeface="Trebuchet MS"/>
              </a:rPr>
              <a:t> Height) , Explosive Charging, UG Utility Installation , Man &amp; Material Movement Equipment for UG Mines </a:t>
            </a:r>
            <a:endParaRPr lang="en-US" sz="3600" dirty="0"/>
          </a:p>
          <a:p>
            <a:pPr>
              <a:lnSpc>
                <a:spcPct val="100000"/>
              </a:lnSpc>
              <a:spcBef>
                <a:spcPts val="5"/>
              </a:spcBef>
            </a:pPr>
            <a:endParaRPr sz="3300" dirty="0">
              <a:latin typeface="Trebuchet MS"/>
              <a:cs typeface="Trebuchet MS"/>
            </a:endParaRPr>
          </a:p>
        </p:txBody>
      </p:sp>
      <p:sp>
        <p:nvSpPr>
          <p:cNvPr id="6" name="object 6">
            <a:extLst>
              <a:ext uri="{FF2B5EF4-FFF2-40B4-BE49-F238E27FC236}">
                <a16:creationId xmlns:a16="http://schemas.microsoft.com/office/drawing/2014/main" xmlns="" id="{B86B4104-A0EA-65E4-55C7-18E9FBC8CB93}"/>
              </a:ext>
            </a:extLst>
          </p:cNvPr>
          <p:cNvSpPr txBox="1">
            <a:spLocks noGrp="1"/>
          </p:cNvSpPr>
          <p:nvPr>
            <p:ph type="title"/>
          </p:nvPr>
        </p:nvSpPr>
        <p:spPr>
          <a:xfrm>
            <a:off x="108285" y="632419"/>
            <a:ext cx="9873916" cy="659155"/>
          </a:xfrm>
          <a:prstGeom prst="rect">
            <a:avLst/>
          </a:prstGeom>
        </p:spPr>
        <p:txBody>
          <a:bodyPr vert="horz" wrap="square" lIns="0" tIns="12700" rIns="0" bIns="0" rtlCol="0">
            <a:spAutoFit/>
          </a:bodyPr>
          <a:lstStyle/>
          <a:p>
            <a:pPr marL="12700">
              <a:lnSpc>
                <a:spcPct val="100000"/>
              </a:lnSpc>
              <a:spcBef>
                <a:spcPts val="100"/>
              </a:spcBef>
            </a:pPr>
            <a:r>
              <a:rPr lang="en-IN" sz="4200" spc="555" dirty="0">
                <a:solidFill>
                  <a:srgbClr val="FFFFFF"/>
                </a:solidFill>
              </a:rPr>
              <a:t>India Partner -</a:t>
            </a:r>
            <a:r>
              <a:rPr lang="en-IN" sz="4200" spc="555" dirty="0" err="1">
                <a:solidFill>
                  <a:srgbClr val="FFFFFF"/>
                </a:solidFill>
              </a:rPr>
              <a:t>Tunelmak</a:t>
            </a:r>
            <a:endParaRPr sz="4200" dirty="0"/>
          </a:p>
        </p:txBody>
      </p:sp>
      <p:sp>
        <p:nvSpPr>
          <p:cNvPr id="8" name="object 8">
            <a:extLst>
              <a:ext uri="{FF2B5EF4-FFF2-40B4-BE49-F238E27FC236}">
                <a16:creationId xmlns:a16="http://schemas.microsoft.com/office/drawing/2014/main" xmlns="" id="{D235A91A-2C23-8A2C-4B6D-CBAE492CCD0C}"/>
              </a:ext>
            </a:extLst>
          </p:cNvPr>
          <p:cNvSpPr txBox="1">
            <a:spLocks noGrp="1"/>
          </p:cNvSpPr>
          <p:nvPr>
            <p:ph type="sldNum" sz="quarter" idx="7"/>
          </p:nvPr>
        </p:nvSpPr>
        <p:spPr>
          <a:prstGeom prst="rect">
            <a:avLst/>
          </a:prstGeom>
        </p:spPr>
        <p:txBody>
          <a:bodyPr vert="horz" wrap="square" lIns="0" tIns="41910" rIns="0" bIns="0" rtlCol="0">
            <a:spAutoFit/>
          </a:bodyPr>
          <a:lstStyle/>
          <a:p>
            <a:pPr marL="38100">
              <a:lnSpc>
                <a:spcPct val="100000"/>
              </a:lnSpc>
              <a:spcBef>
                <a:spcPts val="330"/>
              </a:spcBef>
            </a:pPr>
            <a:fld id="{81D60167-4931-47E6-BA6A-407CBD079E47}" type="slidenum">
              <a:rPr spc="50" dirty="0"/>
              <a:t>8</a:t>
            </a:fld>
            <a:endParaRPr spc="50" dirty="0"/>
          </a:p>
        </p:txBody>
      </p:sp>
      <p:sp>
        <p:nvSpPr>
          <p:cNvPr id="9" name="AutoShape 2" descr="KT200-CREW-CAB-AND-REAR-ENCLOSURE-1-1">
            <a:extLst>
              <a:ext uri="{FF2B5EF4-FFF2-40B4-BE49-F238E27FC236}">
                <a16:creationId xmlns:a16="http://schemas.microsoft.com/office/drawing/2014/main" xmlns="" id="{4584E7AB-B0BF-CF74-EDB7-10AD4FCCD43D}"/>
              </a:ext>
            </a:extLst>
          </p:cNvPr>
          <p:cNvSpPr>
            <a:spLocks noChangeAspect="1" noChangeArrowheads="1"/>
          </p:cNvSpPr>
          <p:nvPr/>
        </p:nvSpPr>
        <p:spPr bwMode="auto">
          <a:xfrm>
            <a:off x="8991600" y="4991100"/>
            <a:ext cx="2590800" cy="2590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0" name="AutoShape 4" descr="KT200-CREW-CAB-AND-REAR-ENCLOSURE-1-1">
            <a:extLst>
              <a:ext uri="{FF2B5EF4-FFF2-40B4-BE49-F238E27FC236}">
                <a16:creationId xmlns:a16="http://schemas.microsoft.com/office/drawing/2014/main" xmlns="" id="{90A2B0D1-4EE7-98AB-B82E-595AEC620F44}"/>
              </a:ext>
            </a:extLst>
          </p:cNvPr>
          <p:cNvSpPr>
            <a:spLocks noChangeAspect="1" noChangeArrowheads="1"/>
          </p:cNvSpPr>
          <p:nvPr/>
        </p:nvSpPr>
        <p:spPr bwMode="auto">
          <a:xfrm>
            <a:off x="8991600" y="4991100"/>
            <a:ext cx="2255682" cy="225568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1" name="AutoShape 6" descr="KT200-REAR-ENCLOSURE-1">
            <a:extLst>
              <a:ext uri="{FF2B5EF4-FFF2-40B4-BE49-F238E27FC236}">
                <a16:creationId xmlns:a16="http://schemas.microsoft.com/office/drawing/2014/main" xmlns="" id="{3E66C312-9633-33D8-B83F-16B41CB43602}"/>
              </a:ext>
            </a:extLst>
          </p:cNvPr>
          <p:cNvSpPr>
            <a:spLocks noChangeAspect="1" noChangeArrowheads="1"/>
          </p:cNvSpPr>
          <p:nvPr/>
        </p:nvSpPr>
        <p:spPr bwMode="auto">
          <a:xfrm>
            <a:off x="8991600" y="4991100"/>
            <a:ext cx="2743200" cy="2743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1026" name="Picture 2">
            <a:extLst>
              <a:ext uri="{FF2B5EF4-FFF2-40B4-BE49-F238E27FC236}">
                <a16:creationId xmlns:a16="http://schemas.microsoft.com/office/drawing/2014/main" xmlns="" id="{7A1DC887-6FFE-0156-D38C-1EF865D1ED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5494" y="5722937"/>
            <a:ext cx="8191500" cy="50482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xmlns="" id="{30A36DBC-4426-CFF2-C567-FBD00EB338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4217908"/>
            <a:ext cx="6477000" cy="33639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xmlns="" id="{918739B3-20FB-00AF-0C05-0BAC429CDA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2800" y="4233476"/>
            <a:ext cx="5927559" cy="33878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xmlns="" id="{6D71296B-9A16-26FC-26E3-F28EF954FC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09184" y="274920"/>
            <a:ext cx="6308450" cy="958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197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xmlns="" id="{C1E10823-A09C-AB29-121A-7BAB52BAE417}"/>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xmlns="" id="{F858B205-D92F-4CF7-1BD5-77361E30147E}"/>
              </a:ext>
            </a:extLst>
          </p:cNvPr>
          <p:cNvSpPr/>
          <p:nvPr/>
        </p:nvSpPr>
        <p:spPr>
          <a:xfrm>
            <a:off x="0" y="1"/>
            <a:ext cx="11125200" cy="1790700"/>
          </a:xfrm>
          <a:custGeom>
            <a:avLst/>
            <a:gdLst/>
            <a:ahLst/>
            <a:cxnLst/>
            <a:rect l="l" t="t" r="r" b="b"/>
            <a:pathLst>
              <a:path w="12153900" h="1995805">
                <a:moveTo>
                  <a:pt x="0" y="0"/>
                </a:moveTo>
                <a:lnTo>
                  <a:pt x="12153899" y="0"/>
                </a:lnTo>
                <a:lnTo>
                  <a:pt x="12153899" y="1995752"/>
                </a:lnTo>
                <a:lnTo>
                  <a:pt x="0" y="1995752"/>
                </a:lnTo>
                <a:lnTo>
                  <a:pt x="0" y="0"/>
                </a:lnTo>
                <a:close/>
              </a:path>
            </a:pathLst>
          </a:custGeom>
          <a:solidFill>
            <a:srgbClr val="18588C"/>
          </a:solidFill>
        </p:spPr>
        <p:txBody>
          <a:bodyPr wrap="square" lIns="0" tIns="0" rIns="0" bIns="0" rtlCol="0"/>
          <a:lstStyle/>
          <a:p>
            <a:endParaRPr/>
          </a:p>
        </p:txBody>
      </p:sp>
      <p:sp>
        <p:nvSpPr>
          <p:cNvPr id="4" name="object 4">
            <a:extLst>
              <a:ext uri="{FF2B5EF4-FFF2-40B4-BE49-F238E27FC236}">
                <a16:creationId xmlns:a16="http://schemas.microsoft.com/office/drawing/2014/main" xmlns="" id="{FBA6E7F4-8CA6-C065-8669-555D452244D6}"/>
              </a:ext>
            </a:extLst>
          </p:cNvPr>
          <p:cNvSpPr txBox="1"/>
          <p:nvPr/>
        </p:nvSpPr>
        <p:spPr>
          <a:xfrm>
            <a:off x="936458" y="1921043"/>
            <a:ext cx="16764000" cy="2616101"/>
          </a:xfrm>
          <a:prstGeom prst="rect">
            <a:avLst/>
          </a:prstGeom>
        </p:spPr>
        <p:txBody>
          <a:bodyPr vert="horz" wrap="square" lIns="0" tIns="30480" rIns="0" bIns="0" rtlCol="0">
            <a:spAutoFit/>
          </a:bodyPr>
          <a:lstStyle/>
          <a:p>
            <a:pPr lvl="0"/>
            <a:r>
              <a:rPr lang="en-IN" sz="3200" dirty="0">
                <a:latin typeface="Trebuchet MS"/>
                <a:cs typeface="Trebuchet MS"/>
              </a:rPr>
              <a:t>Huatai is a China based company having their business in Jumbo Drill for Tunnelling and Mining space. They have presence in China, Russia and Asia with the distinction of having supplied over 1600 units since its inception in year 2000. They offer Hydraulic Drilling Jumbo for tunnel</a:t>
            </a:r>
            <a:r>
              <a:rPr lang="en-IN" sz="3200" dirty="0">
                <a:latin typeface="Trebuchet MS"/>
                <a:cs typeface="Trebuchet MS"/>
                <a:hlinkClick r:id="rId2"/>
              </a:rPr>
              <a:t>l</a:t>
            </a:r>
            <a:r>
              <a:rPr lang="en-IN" sz="3200" dirty="0">
                <a:latin typeface="Trebuchet MS"/>
                <a:cs typeface="Trebuchet MS"/>
              </a:rPr>
              <a:t>ing and Mining, Down –The-Hole (DTH) Drilling Rigs, </a:t>
            </a:r>
            <a:r>
              <a:rPr lang="en-IN" sz="3600" dirty="0"/>
              <a:t>Hydraulic Bolting Jumbo, Mining and Tunnelling Scalers. </a:t>
            </a:r>
            <a:endParaRPr sz="3300" dirty="0">
              <a:latin typeface="Trebuchet MS"/>
              <a:cs typeface="Trebuchet MS"/>
            </a:endParaRPr>
          </a:p>
        </p:txBody>
      </p:sp>
      <p:sp>
        <p:nvSpPr>
          <p:cNvPr id="6" name="object 6">
            <a:extLst>
              <a:ext uri="{FF2B5EF4-FFF2-40B4-BE49-F238E27FC236}">
                <a16:creationId xmlns:a16="http://schemas.microsoft.com/office/drawing/2014/main" xmlns="" id="{85920CBC-AE86-82B5-B4BA-E5EFC9C39B64}"/>
              </a:ext>
            </a:extLst>
          </p:cNvPr>
          <p:cNvSpPr txBox="1">
            <a:spLocks noGrp="1"/>
          </p:cNvSpPr>
          <p:nvPr>
            <p:ph type="title"/>
          </p:nvPr>
        </p:nvSpPr>
        <p:spPr>
          <a:xfrm>
            <a:off x="108285" y="632419"/>
            <a:ext cx="9873916" cy="659155"/>
          </a:xfrm>
          <a:prstGeom prst="rect">
            <a:avLst/>
          </a:prstGeom>
        </p:spPr>
        <p:txBody>
          <a:bodyPr vert="horz" wrap="square" lIns="0" tIns="12700" rIns="0" bIns="0" rtlCol="0">
            <a:spAutoFit/>
          </a:bodyPr>
          <a:lstStyle/>
          <a:p>
            <a:pPr marL="12700">
              <a:lnSpc>
                <a:spcPct val="100000"/>
              </a:lnSpc>
              <a:spcBef>
                <a:spcPts val="100"/>
              </a:spcBef>
            </a:pPr>
            <a:r>
              <a:rPr lang="en-IN" sz="4200" spc="555" dirty="0">
                <a:solidFill>
                  <a:srgbClr val="FFFFFF"/>
                </a:solidFill>
              </a:rPr>
              <a:t>India Partner- Huatai</a:t>
            </a:r>
            <a:endParaRPr sz="4200" dirty="0"/>
          </a:p>
        </p:txBody>
      </p:sp>
      <p:sp>
        <p:nvSpPr>
          <p:cNvPr id="8" name="object 8">
            <a:extLst>
              <a:ext uri="{FF2B5EF4-FFF2-40B4-BE49-F238E27FC236}">
                <a16:creationId xmlns:a16="http://schemas.microsoft.com/office/drawing/2014/main" xmlns="" id="{C2F6E88F-5F3C-D3E1-C5EE-AA1EDDDD1359}"/>
              </a:ext>
            </a:extLst>
          </p:cNvPr>
          <p:cNvSpPr txBox="1">
            <a:spLocks noGrp="1"/>
          </p:cNvSpPr>
          <p:nvPr>
            <p:ph type="sldNum" sz="quarter" idx="7"/>
          </p:nvPr>
        </p:nvSpPr>
        <p:spPr>
          <a:prstGeom prst="rect">
            <a:avLst/>
          </a:prstGeom>
        </p:spPr>
        <p:txBody>
          <a:bodyPr vert="horz" wrap="square" lIns="0" tIns="41910" rIns="0" bIns="0" rtlCol="0">
            <a:spAutoFit/>
          </a:bodyPr>
          <a:lstStyle/>
          <a:p>
            <a:pPr marL="38100">
              <a:lnSpc>
                <a:spcPct val="100000"/>
              </a:lnSpc>
              <a:spcBef>
                <a:spcPts val="330"/>
              </a:spcBef>
            </a:pPr>
            <a:fld id="{81D60167-4931-47E6-BA6A-407CBD079E47}" type="slidenum">
              <a:rPr spc="50" dirty="0"/>
              <a:t>9</a:t>
            </a:fld>
            <a:endParaRPr spc="50" dirty="0"/>
          </a:p>
        </p:txBody>
      </p:sp>
      <p:sp>
        <p:nvSpPr>
          <p:cNvPr id="9" name="AutoShape 2" descr="KT200-CREW-CAB-AND-REAR-ENCLOSURE-1-1">
            <a:extLst>
              <a:ext uri="{FF2B5EF4-FFF2-40B4-BE49-F238E27FC236}">
                <a16:creationId xmlns:a16="http://schemas.microsoft.com/office/drawing/2014/main" xmlns="" id="{817DCF58-7414-A581-18E8-21BC614FF2AC}"/>
              </a:ext>
            </a:extLst>
          </p:cNvPr>
          <p:cNvSpPr>
            <a:spLocks noChangeAspect="1" noChangeArrowheads="1"/>
          </p:cNvSpPr>
          <p:nvPr/>
        </p:nvSpPr>
        <p:spPr bwMode="auto">
          <a:xfrm>
            <a:off x="8991600" y="4991100"/>
            <a:ext cx="2590800" cy="2590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0" name="AutoShape 4" descr="KT200-CREW-CAB-AND-REAR-ENCLOSURE-1-1">
            <a:extLst>
              <a:ext uri="{FF2B5EF4-FFF2-40B4-BE49-F238E27FC236}">
                <a16:creationId xmlns:a16="http://schemas.microsoft.com/office/drawing/2014/main" xmlns="" id="{290C83B3-3B52-A77B-AA96-4B2D20F7AE27}"/>
              </a:ext>
            </a:extLst>
          </p:cNvPr>
          <p:cNvSpPr>
            <a:spLocks noChangeAspect="1" noChangeArrowheads="1"/>
          </p:cNvSpPr>
          <p:nvPr/>
        </p:nvSpPr>
        <p:spPr bwMode="auto">
          <a:xfrm>
            <a:off x="8991600" y="4991100"/>
            <a:ext cx="2255682" cy="225568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1" name="AutoShape 6" descr="KT200-REAR-ENCLOSURE-1">
            <a:extLst>
              <a:ext uri="{FF2B5EF4-FFF2-40B4-BE49-F238E27FC236}">
                <a16:creationId xmlns:a16="http://schemas.microsoft.com/office/drawing/2014/main" xmlns="" id="{7F1FB073-47EC-1839-B9B9-CF0327765706}"/>
              </a:ext>
            </a:extLst>
          </p:cNvPr>
          <p:cNvSpPr>
            <a:spLocks noChangeAspect="1" noChangeArrowheads="1"/>
          </p:cNvSpPr>
          <p:nvPr/>
        </p:nvSpPr>
        <p:spPr bwMode="auto">
          <a:xfrm>
            <a:off x="8991600" y="4991100"/>
            <a:ext cx="2743200" cy="2743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3" name="Picture 2" descr="Hydraulic Drilling Jumbos, HT83-D">
            <a:extLst>
              <a:ext uri="{FF2B5EF4-FFF2-40B4-BE49-F238E27FC236}">
                <a16:creationId xmlns:a16="http://schemas.microsoft.com/office/drawing/2014/main" xmlns="" id="{9D63893C-B416-9545-4C73-62A51077F6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096" y="5143500"/>
            <a:ext cx="5180504" cy="3429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ydraulic Drilling Jumbo, HT221">
            <a:extLst>
              <a:ext uri="{FF2B5EF4-FFF2-40B4-BE49-F238E27FC236}">
                <a16:creationId xmlns:a16="http://schemas.microsoft.com/office/drawing/2014/main" xmlns="" id="{5C1E2B15-C668-03D1-5B36-A77754D3C0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6343" y="5143500"/>
            <a:ext cx="5715000" cy="37719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ydraulic Drilling Jumbo, HT72">
            <a:extLst>
              <a:ext uri="{FF2B5EF4-FFF2-40B4-BE49-F238E27FC236}">
                <a16:creationId xmlns:a16="http://schemas.microsoft.com/office/drawing/2014/main" xmlns="" id="{53617023-1D17-23D4-BB01-6BDAA8CE87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13532" y="4693257"/>
            <a:ext cx="5715000" cy="37719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Zhangjiakou Xuanhua Huatai Mining &amp; Metallurgical Machinery Co., Ltd.">
            <a:extLst>
              <a:ext uri="{FF2B5EF4-FFF2-40B4-BE49-F238E27FC236}">
                <a16:creationId xmlns:a16="http://schemas.microsoft.com/office/drawing/2014/main" xmlns="" id="{037EE321-DF31-EF0D-E4BD-8AA17894AD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73000" y="419071"/>
            <a:ext cx="3038475" cy="542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7988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37199</TotalTime>
  <Words>1279</Words>
  <Application>Microsoft Office PowerPoint</Application>
  <PresentationFormat>Custom</PresentationFormat>
  <Paragraphs>131</Paragraphs>
  <Slides>22</Slides>
  <Notes>3</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TMI Engineering      Company Profile</vt:lpstr>
      <vt:lpstr>Index</vt:lpstr>
      <vt:lpstr>About Us</vt:lpstr>
      <vt:lpstr>PowerPoint Presentation</vt:lpstr>
      <vt:lpstr>Our  Portfolio</vt:lpstr>
      <vt:lpstr>PowerPoint Presentation</vt:lpstr>
      <vt:lpstr>North India Partner -Gainwell</vt:lpstr>
      <vt:lpstr>India Partner -Tunelmak</vt:lpstr>
      <vt:lpstr>India Partner- Huatai</vt:lpstr>
      <vt:lpstr>Exclusive India Partner -Kovatera</vt:lpstr>
      <vt:lpstr>India Partner -JCHX</vt:lpstr>
      <vt:lpstr>Exclusive India Partner –AYSAN </vt:lpstr>
      <vt:lpstr>Shinrai Equipment Clinic</vt:lpstr>
      <vt:lpstr>Shinrai Equipment Clinic</vt:lpstr>
      <vt:lpstr>Leadership          Profile</vt:lpstr>
      <vt:lpstr>PowerPoint Presentation</vt:lpstr>
      <vt:lpstr>PowerPoint Presentation</vt:lpstr>
      <vt:lpstr>PowerPoint Presentation</vt:lpstr>
      <vt:lpstr>PowerPoint Presentation</vt:lpstr>
      <vt:lpstr>PowerPoint Presentation</vt:lpstr>
      <vt:lpstr>Contact Us</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Sugoya India - V4 - External (1).pptx</dc:title>
  <dc:creator>Chainai Jain</dc:creator>
  <cp:keywords>DAFyzBh97NY,BAFgeejc9lw</cp:keywords>
  <cp:lastModifiedBy>Admin</cp:lastModifiedBy>
  <cp:revision>83</cp:revision>
  <dcterms:created xsi:type="dcterms:W3CDTF">2023-10-31T07:36:24Z</dcterms:created>
  <dcterms:modified xsi:type="dcterms:W3CDTF">2025-10-10T12:35:33Z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2023-10-31T00:00:00Z</vt:filetime>
  </property>
  <property fmtid="{D5CDD505-2E9C-101B-9397-08002B2CF9AE}" pid="3" name="Creator">
    <vt:lpwstr>Canva</vt:lpwstr>
  </property>
  <property fmtid="{D5CDD505-2E9C-101B-9397-08002B2CF9AE}" pid="4" name="LastSaved">
    <vt:filetime>2023-10-31T00:00:00Z</vt:filetime>
  </property>
</Properties>
</file>